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4"/>
  </p:sldMasterIdLst>
  <p:notesMasterIdLst>
    <p:notesMasterId r:id="rId11"/>
  </p:notesMasterIdLst>
  <p:sldIdLst>
    <p:sldId id="552" r:id="rId5"/>
    <p:sldId id="561" r:id="rId6"/>
    <p:sldId id="546" r:id="rId7"/>
    <p:sldId id="551" r:id="rId8"/>
    <p:sldId id="550" r:id="rId9"/>
    <p:sldId id="560" r:id="rId10"/>
  </p:sldIdLst>
  <p:sldSz cx="18288000" cy="10287000"/>
  <p:notesSz cx="6858000" cy="9144000"/>
  <p:embeddedFontLst>
    <p:embeddedFont>
      <p:font typeface="Montserrat Bold" panose="020B0604020202020204" charset="0"/>
      <p:regular r:id="rId12"/>
      <p:bold r:id="rId13"/>
    </p:embeddedFont>
    <p:embeddedFont>
      <p:font typeface="Montserrat" panose="020B0604020202020204" charset="0"/>
      <p:regular r:id="rId14"/>
      <p:bold r:id="rId15"/>
      <p:italic r:id="rId16"/>
      <p:boldItalic r:id="rId17"/>
    </p:embeddedFont>
    <p:embeddedFont>
      <p:font typeface="Montserrat Ultra-Bold" panose="020B0604020202020204" charset="0"/>
      <p:regular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DFB1"/>
    <a:srgbClr val="91E1D5"/>
    <a:srgbClr val="F1AD79"/>
    <a:srgbClr val="9397D8"/>
    <a:srgbClr val="EF3C79"/>
    <a:srgbClr val="8ED7E8"/>
    <a:srgbClr val="FE8279"/>
    <a:srgbClr val="9CA14C"/>
    <a:srgbClr val="63B1DB"/>
    <a:srgbClr val="F8D3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05D82C-2462-4322-934D-03D296B0ADA7}" v="24" dt="2025-05-16T08:32:22.8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5642" autoAdjust="0"/>
  </p:normalViewPr>
  <p:slideViewPr>
    <p:cSldViewPr>
      <p:cViewPr varScale="1">
        <p:scale>
          <a:sx n="59" d="100"/>
          <a:sy n="59" d="100"/>
        </p:scale>
        <p:origin x="37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10.fntdata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1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heme" Target="theme/theme1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ifer.Hanly" userId="ef366bed-3f22-4ccb-9620-acea0e78d0b1" providerId="ADAL" clId="{9905D82C-2462-4322-934D-03D296B0ADA7}"/>
    <pc:docChg chg="undo custSel addSld delSld modSld sldOrd">
      <pc:chgData name="Jennifer.Hanly" userId="ef366bed-3f22-4ccb-9620-acea0e78d0b1" providerId="ADAL" clId="{9905D82C-2462-4322-934D-03D296B0ADA7}" dt="2025-05-16T08:46:14.619" v="475" actId="1036"/>
      <pc:docMkLst>
        <pc:docMk/>
      </pc:docMkLst>
      <pc:sldChg chg="del">
        <pc:chgData name="Jennifer.Hanly" userId="ef366bed-3f22-4ccb-9620-acea0e78d0b1" providerId="ADAL" clId="{9905D82C-2462-4322-934D-03D296B0ADA7}" dt="2025-05-14T13:03:03.135" v="4" actId="47"/>
        <pc:sldMkLst>
          <pc:docMk/>
          <pc:sldMk cId="1597694585" sldId="270"/>
        </pc:sldMkLst>
      </pc:sldChg>
      <pc:sldChg chg="ord">
        <pc:chgData name="Jennifer.Hanly" userId="ef366bed-3f22-4ccb-9620-acea0e78d0b1" providerId="ADAL" clId="{9905D82C-2462-4322-934D-03D296B0ADA7}" dt="2025-05-15T20:52:52.092" v="24"/>
        <pc:sldMkLst>
          <pc:docMk/>
          <pc:sldMk cId="2247301672" sldId="546"/>
        </pc:sldMkLst>
      </pc:sldChg>
      <pc:sldChg chg="delSp modSp mod delAnim">
        <pc:chgData name="Jennifer.Hanly" userId="ef366bed-3f22-4ccb-9620-acea0e78d0b1" providerId="ADAL" clId="{9905D82C-2462-4322-934D-03D296B0ADA7}" dt="2025-05-14T13:04:15.525" v="20" actId="478"/>
        <pc:sldMkLst>
          <pc:docMk/>
          <pc:sldMk cId="1271901466" sldId="550"/>
        </pc:sldMkLst>
      </pc:sldChg>
      <pc:sldChg chg="ord">
        <pc:chgData name="Jennifer.Hanly" userId="ef366bed-3f22-4ccb-9620-acea0e78d0b1" providerId="ADAL" clId="{9905D82C-2462-4322-934D-03D296B0ADA7}" dt="2025-05-15T20:53:05.376" v="26"/>
        <pc:sldMkLst>
          <pc:docMk/>
          <pc:sldMk cId="3453652940" sldId="551"/>
        </pc:sldMkLst>
      </pc:sldChg>
      <pc:sldChg chg="modSp">
        <pc:chgData name="Jennifer.Hanly" userId="ef366bed-3f22-4ccb-9620-acea0e78d0b1" providerId="ADAL" clId="{9905D82C-2462-4322-934D-03D296B0ADA7}" dt="2025-05-15T20:59:21.243" v="54" actId="20577"/>
        <pc:sldMkLst>
          <pc:docMk/>
          <pc:sldMk cId="2003319638" sldId="552"/>
        </pc:sldMkLst>
        <pc:spChg chg="mod">
          <ac:chgData name="Jennifer.Hanly" userId="ef366bed-3f22-4ccb-9620-acea0e78d0b1" providerId="ADAL" clId="{9905D82C-2462-4322-934D-03D296B0ADA7}" dt="2025-05-15T20:59:21.243" v="54" actId="20577"/>
          <ac:spMkLst>
            <pc:docMk/>
            <pc:sldMk cId="2003319638" sldId="552"/>
            <ac:spMk id="85" creationId="{D8CB3A47-5D6E-A898-6C1C-51A6402690C2}"/>
          </ac:spMkLst>
        </pc:spChg>
      </pc:sldChg>
      <pc:sldChg chg="del">
        <pc:chgData name="Jennifer.Hanly" userId="ef366bed-3f22-4ccb-9620-acea0e78d0b1" providerId="ADAL" clId="{9905D82C-2462-4322-934D-03D296B0ADA7}" dt="2025-05-14T13:03:07.921" v="5" actId="47"/>
        <pc:sldMkLst>
          <pc:docMk/>
          <pc:sldMk cId="3645617880" sldId="553"/>
        </pc:sldMkLst>
      </pc:sldChg>
      <pc:sldChg chg="del">
        <pc:chgData name="Jennifer.Hanly" userId="ef366bed-3f22-4ccb-9620-acea0e78d0b1" providerId="ADAL" clId="{9905D82C-2462-4322-934D-03D296B0ADA7}" dt="2025-05-14T13:03:00.334" v="1" actId="47"/>
        <pc:sldMkLst>
          <pc:docMk/>
          <pc:sldMk cId="2747460981" sldId="554"/>
        </pc:sldMkLst>
      </pc:sldChg>
      <pc:sldChg chg="del">
        <pc:chgData name="Jennifer.Hanly" userId="ef366bed-3f22-4ccb-9620-acea0e78d0b1" providerId="ADAL" clId="{9905D82C-2462-4322-934D-03D296B0ADA7}" dt="2025-05-14T13:03:01.980" v="3" actId="47"/>
        <pc:sldMkLst>
          <pc:docMk/>
          <pc:sldMk cId="2862444315" sldId="556"/>
        </pc:sldMkLst>
      </pc:sldChg>
      <pc:sldChg chg="modSp mod">
        <pc:chgData name="Jennifer.Hanly" userId="ef366bed-3f22-4ccb-9620-acea0e78d0b1" providerId="ADAL" clId="{9905D82C-2462-4322-934D-03D296B0ADA7}" dt="2025-05-16T08:44:25.611" v="473" actId="20577"/>
        <pc:sldMkLst>
          <pc:docMk/>
          <pc:sldMk cId="3487235464" sldId="560"/>
        </pc:sldMkLst>
        <pc:spChg chg="mod">
          <ac:chgData name="Jennifer.Hanly" userId="ef366bed-3f22-4ccb-9620-acea0e78d0b1" providerId="ADAL" clId="{9905D82C-2462-4322-934D-03D296B0ADA7}" dt="2025-05-16T08:39:29.672" v="407" actId="1035"/>
          <ac:spMkLst>
            <pc:docMk/>
            <pc:sldMk cId="3487235464" sldId="560"/>
            <ac:spMk id="133" creationId="{7C06BDE7-9F30-653F-FB19-BDDEFAEA79F0}"/>
          </ac:spMkLst>
        </pc:spChg>
        <pc:spChg chg="mod">
          <ac:chgData name="Jennifer.Hanly" userId="ef366bed-3f22-4ccb-9620-acea0e78d0b1" providerId="ADAL" clId="{9905D82C-2462-4322-934D-03D296B0ADA7}" dt="2025-05-16T08:39:38.718" v="415" actId="20577"/>
          <ac:spMkLst>
            <pc:docMk/>
            <pc:sldMk cId="3487235464" sldId="560"/>
            <ac:spMk id="151" creationId="{AE768AD7-32E2-BA55-74BA-7DDD298DA225}"/>
          </ac:spMkLst>
        </pc:spChg>
        <pc:spChg chg="mod">
          <ac:chgData name="Jennifer.Hanly" userId="ef366bed-3f22-4ccb-9620-acea0e78d0b1" providerId="ADAL" clId="{9905D82C-2462-4322-934D-03D296B0ADA7}" dt="2025-05-16T08:44:25.611" v="473" actId="20577"/>
          <ac:spMkLst>
            <pc:docMk/>
            <pc:sldMk cId="3487235464" sldId="560"/>
            <ac:spMk id="153" creationId="{89917B3D-A94E-5C8B-00C6-EC274F647584}"/>
          </ac:spMkLst>
        </pc:spChg>
        <pc:spChg chg="mod">
          <ac:chgData name="Jennifer.Hanly" userId="ef366bed-3f22-4ccb-9620-acea0e78d0b1" providerId="ADAL" clId="{9905D82C-2462-4322-934D-03D296B0ADA7}" dt="2025-05-16T08:39:53.369" v="424" actId="14100"/>
          <ac:spMkLst>
            <pc:docMk/>
            <pc:sldMk cId="3487235464" sldId="560"/>
            <ac:spMk id="155" creationId="{E24058E3-0B06-9C5B-87D0-D0156736DF78}"/>
          </ac:spMkLst>
        </pc:spChg>
        <pc:spChg chg="mod">
          <ac:chgData name="Jennifer.Hanly" userId="ef366bed-3f22-4ccb-9620-acea0e78d0b1" providerId="ADAL" clId="{9905D82C-2462-4322-934D-03D296B0ADA7}" dt="2025-05-16T08:43:21.837" v="463" actId="14100"/>
          <ac:spMkLst>
            <pc:docMk/>
            <pc:sldMk cId="3487235464" sldId="560"/>
            <ac:spMk id="157" creationId="{32B49176-5943-D522-ABB9-899D36292AC0}"/>
          </ac:spMkLst>
        </pc:spChg>
        <pc:spChg chg="mod">
          <ac:chgData name="Jennifer.Hanly" userId="ef366bed-3f22-4ccb-9620-acea0e78d0b1" providerId="ADAL" clId="{9905D82C-2462-4322-934D-03D296B0ADA7}" dt="2025-05-16T08:43:08.606" v="454" actId="14100"/>
          <ac:spMkLst>
            <pc:docMk/>
            <pc:sldMk cId="3487235464" sldId="560"/>
            <ac:spMk id="159" creationId="{EC3B6957-9280-FEAE-F8F3-5AF2DA03FE9A}"/>
          </ac:spMkLst>
        </pc:spChg>
        <pc:spChg chg="mod">
          <ac:chgData name="Jennifer.Hanly" userId="ef366bed-3f22-4ccb-9620-acea0e78d0b1" providerId="ADAL" clId="{9905D82C-2462-4322-934D-03D296B0ADA7}" dt="2025-05-16T08:42:16.046" v="450" actId="20577"/>
          <ac:spMkLst>
            <pc:docMk/>
            <pc:sldMk cId="3487235464" sldId="560"/>
            <ac:spMk id="161" creationId="{E9B96C96-294A-2DFD-3873-C7A810222F55}"/>
          </ac:spMkLst>
        </pc:spChg>
        <pc:spChg chg="mod">
          <ac:chgData name="Jennifer.Hanly" userId="ef366bed-3f22-4ccb-9620-acea0e78d0b1" providerId="ADAL" clId="{9905D82C-2462-4322-934D-03D296B0ADA7}" dt="2025-05-16T08:41:12.231" v="441" actId="1035"/>
          <ac:spMkLst>
            <pc:docMk/>
            <pc:sldMk cId="3487235464" sldId="560"/>
            <ac:spMk id="163" creationId="{3DBA8A00-C4FC-B20A-FC69-EF3766D98093}"/>
          </ac:spMkLst>
        </pc:spChg>
        <pc:spChg chg="mod">
          <ac:chgData name="Jennifer.Hanly" userId="ef366bed-3f22-4ccb-9620-acea0e78d0b1" providerId="ADAL" clId="{9905D82C-2462-4322-934D-03D296B0ADA7}" dt="2025-05-16T08:40:58.865" v="435" actId="1076"/>
          <ac:spMkLst>
            <pc:docMk/>
            <pc:sldMk cId="3487235464" sldId="560"/>
            <ac:spMk id="164" creationId="{EB338E77-3361-520D-0C96-041082A1208C}"/>
          </ac:spMkLst>
        </pc:spChg>
      </pc:sldChg>
      <pc:sldChg chg="addSp delSp modSp add mod">
        <pc:chgData name="Jennifer.Hanly" userId="ef366bed-3f22-4ccb-9620-acea0e78d0b1" providerId="ADAL" clId="{9905D82C-2462-4322-934D-03D296B0ADA7}" dt="2025-05-16T08:46:14.619" v="475" actId="1036"/>
        <pc:sldMkLst>
          <pc:docMk/>
          <pc:sldMk cId="1032657724" sldId="561"/>
        </pc:sldMkLst>
        <pc:spChg chg="del">
          <ac:chgData name="Jennifer.Hanly" userId="ef366bed-3f22-4ccb-9620-acea0e78d0b1" providerId="ADAL" clId="{9905D82C-2462-4322-934D-03D296B0ADA7}" dt="2025-05-15T20:55:50.823" v="28" actId="478"/>
          <ac:spMkLst>
            <pc:docMk/>
            <pc:sldMk cId="1032657724" sldId="561"/>
            <ac:spMk id="2" creationId="{6F036AC2-8D3E-6E74-FD1A-86F44BBF04AB}"/>
          </ac:spMkLst>
        </pc:spChg>
        <pc:spChg chg="del">
          <ac:chgData name="Jennifer.Hanly" userId="ef366bed-3f22-4ccb-9620-acea0e78d0b1" providerId="ADAL" clId="{9905D82C-2462-4322-934D-03D296B0ADA7}" dt="2025-05-15T20:55:50.823" v="28" actId="478"/>
          <ac:spMkLst>
            <pc:docMk/>
            <pc:sldMk cId="1032657724" sldId="561"/>
            <ac:spMk id="3" creationId="{A2E28226-9179-FD63-C79F-887FA29A484D}"/>
          </ac:spMkLst>
        </pc:spChg>
        <pc:spChg chg="del">
          <ac:chgData name="Jennifer.Hanly" userId="ef366bed-3f22-4ccb-9620-acea0e78d0b1" providerId="ADAL" clId="{9905D82C-2462-4322-934D-03D296B0ADA7}" dt="2025-05-15T20:55:50.823" v="28" actId="478"/>
          <ac:spMkLst>
            <pc:docMk/>
            <pc:sldMk cId="1032657724" sldId="561"/>
            <ac:spMk id="9" creationId="{BDA356CD-E16E-3D82-0A62-A35D13537173}"/>
          </ac:spMkLst>
        </pc:spChg>
        <pc:spChg chg="del">
          <ac:chgData name="Jennifer.Hanly" userId="ef366bed-3f22-4ccb-9620-acea0e78d0b1" providerId="ADAL" clId="{9905D82C-2462-4322-934D-03D296B0ADA7}" dt="2025-05-15T20:55:50.823" v="28" actId="478"/>
          <ac:spMkLst>
            <pc:docMk/>
            <pc:sldMk cId="1032657724" sldId="561"/>
            <ac:spMk id="10" creationId="{0BE64F9A-D09C-EE77-298E-FAE05A6BC72F}"/>
          </ac:spMkLst>
        </pc:spChg>
        <pc:spChg chg="add mod">
          <ac:chgData name="Jennifer.Hanly" userId="ef366bed-3f22-4ccb-9620-acea0e78d0b1" providerId="ADAL" clId="{9905D82C-2462-4322-934D-03D296B0ADA7}" dt="2025-05-16T08:46:14.619" v="475" actId="1036"/>
          <ac:spMkLst>
            <pc:docMk/>
            <pc:sldMk cId="1032657724" sldId="561"/>
            <ac:spMk id="11" creationId="{4FCBACB7-04B8-49E0-D045-CA5420CA47BA}"/>
          </ac:spMkLst>
        </pc:spChg>
        <pc:spChg chg="del">
          <ac:chgData name="Jennifer.Hanly" userId="ef366bed-3f22-4ccb-9620-acea0e78d0b1" providerId="ADAL" clId="{9905D82C-2462-4322-934D-03D296B0ADA7}" dt="2025-05-15T20:55:50.823" v="28" actId="478"/>
          <ac:spMkLst>
            <pc:docMk/>
            <pc:sldMk cId="1032657724" sldId="561"/>
            <ac:spMk id="16" creationId="{B2830242-907E-2B2E-2489-7C67849B8E31}"/>
          </ac:spMkLst>
        </pc:spChg>
        <pc:spChg chg="del">
          <ac:chgData name="Jennifer.Hanly" userId="ef366bed-3f22-4ccb-9620-acea0e78d0b1" providerId="ADAL" clId="{9905D82C-2462-4322-934D-03D296B0ADA7}" dt="2025-05-15T20:55:50.823" v="28" actId="478"/>
          <ac:spMkLst>
            <pc:docMk/>
            <pc:sldMk cId="1032657724" sldId="561"/>
            <ac:spMk id="18" creationId="{F4C85595-64F2-54ED-FC2E-4EF78F7EB288}"/>
          </ac:spMkLst>
        </pc:spChg>
        <pc:spChg chg="del">
          <ac:chgData name="Jennifer.Hanly" userId="ef366bed-3f22-4ccb-9620-acea0e78d0b1" providerId="ADAL" clId="{9905D82C-2462-4322-934D-03D296B0ADA7}" dt="2025-05-15T20:55:50.823" v="28" actId="478"/>
          <ac:spMkLst>
            <pc:docMk/>
            <pc:sldMk cId="1032657724" sldId="561"/>
            <ac:spMk id="23" creationId="{48D8BC39-97EB-92F4-72AF-835D8886FE65}"/>
          </ac:spMkLst>
        </pc:spChg>
        <pc:spChg chg="mod">
          <ac:chgData name="Jennifer.Hanly" userId="ef366bed-3f22-4ccb-9620-acea0e78d0b1" providerId="ADAL" clId="{9905D82C-2462-4322-934D-03D296B0ADA7}" dt="2025-05-15T21:16:42.211" v="165" actId="207"/>
          <ac:spMkLst>
            <pc:docMk/>
            <pc:sldMk cId="1032657724" sldId="561"/>
            <ac:spMk id="24" creationId="{1AE29C6F-6DF7-930B-EBC3-4A500C3351C3}"/>
          </ac:spMkLst>
        </pc:spChg>
        <pc:spChg chg="mod">
          <ac:chgData name="Jennifer.Hanly" userId="ef366bed-3f22-4ccb-9620-acea0e78d0b1" providerId="ADAL" clId="{9905D82C-2462-4322-934D-03D296B0ADA7}" dt="2025-05-15T20:56:08.840" v="29"/>
          <ac:spMkLst>
            <pc:docMk/>
            <pc:sldMk cId="1032657724" sldId="561"/>
            <ac:spMk id="31" creationId="{86E1AE2E-2F24-2F4D-77D1-1DE85B2D75AD}"/>
          </ac:spMkLst>
        </pc:spChg>
        <pc:spChg chg="del">
          <ac:chgData name="Jennifer.Hanly" userId="ef366bed-3f22-4ccb-9620-acea0e78d0b1" providerId="ADAL" clId="{9905D82C-2462-4322-934D-03D296B0ADA7}" dt="2025-05-15T20:55:50.823" v="28" actId="478"/>
          <ac:spMkLst>
            <pc:docMk/>
            <pc:sldMk cId="1032657724" sldId="561"/>
            <ac:spMk id="32" creationId="{2A1B36FD-DAD6-9304-E109-4C19F6ADB82A}"/>
          </ac:spMkLst>
        </pc:spChg>
        <pc:spChg chg="del">
          <ac:chgData name="Jennifer.Hanly" userId="ef366bed-3f22-4ccb-9620-acea0e78d0b1" providerId="ADAL" clId="{9905D82C-2462-4322-934D-03D296B0ADA7}" dt="2025-05-15T20:55:50.823" v="28" actId="478"/>
          <ac:spMkLst>
            <pc:docMk/>
            <pc:sldMk cId="1032657724" sldId="561"/>
            <ac:spMk id="33" creationId="{22A5BD7A-5764-9467-DFDF-95EBE33108D8}"/>
          </ac:spMkLst>
        </pc:spChg>
        <pc:spChg chg="del">
          <ac:chgData name="Jennifer.Hanly" userId="ef366bed-3f22-4ccb-9620-acea0e78d0b1" providerId="ADAL" clId="{9905D82C-2462-4322-934D-03D296B0ADA7}" dt="2025-05-15T20:55:50.823" v="28" actId="478"/>
          <ac:spMkLst>
            <pc:docMk/>
            <pc:sldMk cId="1032657724" sldId="561"/>
            <ac:spMk id="34" creationId="{5138890E-093A-D816-1C03-CB4879476F19}"/>
          </ac:spMkLst>
        </pc:spChg>
        <pc:spChg chg="del">
          <ac:chgData name="Jennifer.Hanly" userId="ef366bed-3f22-4ccb-9620-acea0e78d0b1" providerId="ADAL" clId="{9905D82C-2462-4322-934D-03D296B0ADA7}" dt="2025-05-15T20:58:07.658" v="46" actId="478"/>
          <ac:spMkLst>
            <pc:docMk/>
            <pc:sldMk cId="1032657724" sldId="561"/>
            <ac:spMk id="36" creationId="{77F5CE7A-C4F6-D30C-9B70-4D9015E228F6}"/>
          </ac:spMkLst>
        </pc:spChg>
        <pc:spChg chg="mod">
          <ac:chgData name="Jennifer.Hanly" userId="ef366bed-3f22-4ccb-9620-acea0e78d0b1" providerId="ADAL" clId="{9905D82C-2462-4322-934D-03D296B0ADA7}" dt="2025-05-15T20:56:25.591" v="30" actId="20577"/>
          <ac:spMkLst>
            <pc:docMk/>
            <pc:sldMk cId="1032657724" sldId="561"/>
            <ac:spMk id="39" creationId="{295D87A6-0947-7F9E-0C12-66D125BE5A0C}"/>
          </ac:spMkLst>
        </pc:spChg>
        <pc:spChg chg="mod">
          <ac:chgData name="Jennifer.Hanly" userId="ef366bed-3f22-4ccb-9620-acea0e78d0b1" providerId="ADAL" clId="{9905D82C-2462-4322-934D-03D296B0ADA7}" dt="2025-05-16T08:46:14.619" v="475" actId="1036"/>
          <ac:spMkLst>
            <pc:docMk/>
            <pc:sldMk cId="1032657724" sldId="561"/>
            <ac:spMk id="40" creationId="{DAA2A3AB-4BA4-12BA-0258-7738BF6D8C2B}"/>
          </ac:spMkLst>
        </pc:spChg>
        <pc:spChg chg="del mod">
          <ac:chgData name="Jennifer.Hanly" userId="ef366bed-3f22-4ccb-9620-acea0e78d0b1" providerId="ADAL" clId="{9905D82C-2462-4322-934D-03D296B0ADA7}" dt="2025-05-15T21:17:17.849" v="172" actId="478"/>
          <ac:spMkLst>
            <pc:docMk/>
            <pc:sldMk cId="1032657724" sldId="561"/>
            <ac:spMk id="41" creationId="{93902980-70DC-5BBC-C0BA-6D910CB4A51B}"/>
          </ac:spMkLst>
        </pc:spChg>
        <pc:spChg chg="mod">
          <ac:chgData name="Jennifer.Hanly" userId="ef366bed-3f22-4ccb-9620-acea0e78d0b1" providerId="ADAL" clId="{9905D82C-2462-4322-934D-03D296B0ADA7}" dt="2025-05-15T21:05:46.763" v="77" actId="1076"/>
          <ac:spMkLst>
            <pc:docMk/>
            <pc:sldMk cId="1032657724" sldId="561"/>
            <ac:spMk id="43" creationId="{BA1F58F8-CD92-5EC8-AE1A-7CF5B5CEA163}"/>
          </ac:spMkLst>
        </pc:spChg>
        <pc:spChg chg="del mod">
          <ac:chgData name="Jennifer.Hanly" userId="ef366bed-3f22-4ccb-9620-acea0e78d0b1" providerId="ADAL" clId="{9905D82C-2462-4322-934D-03D296B0ADA7}" dt="2025-05-15T21:17:17.849" v="172" actId="478"/>
          <ac:spMkLst>
            <pc:docMk/>
            <pc:sldMk cId="1032657724" sldId="561"/>
            <ac:spMk id="48" creationId="{B01D4B6E-C0E3-D209-38C2-45091F243430}"/>
          </ac:spMkLst>
        </pc:spChg>
        <pc:spChg chg="del">
          <ac:chgData name="Jennifer.Hanly" userId="ef366bed-3f22-4ccb-9620-acea0e78d0b1" providerId="ADAL" clId="{9905D82C-2462-4322-934D-03D296B0ADA7}" dt="2025-05-15T21:36:07.373" v="209" actId="478"/>
          <ac:spMkLst>
            <pc:docMk/>
            <pc:sldMk cId="1032657724" sldId="561"/>
            <ac:spMk id="49" creationId="{A4314A7E-A44A-C134-DF3D-22F9CD593CED}"/>
          </ac:spMkLst>
        </pc:spChg>
        <pc:spChg chg="mod">
          <ac:chgData name="Jennifer.Hanly" userId="ef366bed-3f22-4ccb-9620-acea0e78d0b1" providerId="ADAL" clId="{9905D82C-2462-4322-934D-03D296B0ADA7}" dt="2025-05-15T20:56:08.840" v="29"/>
          <ac:spMkLst>
            <pc:docMk/>
            <pc:sldMk cId="1032657724" sldId="561"/>
            <ac:spMk id="51" creationId="{F93E57AE-AB48-395A-5385-3746D6604258}"/>
          </ac:spMkLst>
        </pc:spChg>
        <pc:spChg chg="add del mod">
          <ac:chgData name="Jennifer.Hanly" userId="ef366bed-3f22-4ccb-9620-acea0e78d0b1" providerId="ADAL" clId="{9905D82C-2462-4322-934D-03D296B0ADA7}" dt="2025-05-15T21:36:07.373" v="209" actId="478"/>
          <ac:spMkLst>
            <pc:docMk/>
            <pc:sldMk cId="1032657724" sldId="561"/>
            <ac:spMk id="56" creationId="{65A2356D-D6EF-3E82-436E-05442D88D9F5}"/>
          </ac:spMkLst>
        </pc:spChg>
        <pc:spChg chg="del">
          <ac:chgData name="Jennifer.Hanly" userId="ef366bed-3f22-4ccb-9620-acea0e78d0b1" providerId="ADAL" clId="{9905D82C-2462-4322-934D-03D296B0ADA7}" dt="2025-05-15T21:36:07.373" v="209" actId="478"/>
          <ac:spMkLst>
            <pc:docMk/>
            <pc:sldMk cId="1032657724" sldId="561"/>
            <ac:spMk id="57" creationId="{B5CBA875-224D-A2B5-FC55-F03BAD5AD1D7}"/>
          </ac:spMkLst>
        </pc:spChg>
        <pc:spChg chg="add del mod">
          <ac:chgData name="Jennifer.Hanly" userId="ef366bed-3f22-4ccb-9620-acea0e78d0b1" providerId="ADAL" clId="{9905D82C-2462-4322-934D-03D296B0ADA7}" dt="2025-05-15T21:36:07.373" v="209" actId="478"/>
          <ac:spMkLst>
            <pc:docMk/>
            <pc:sldMk cId="1032657724" sldId="561"/>
            <ac:spMk id="58" creationId="{389961C2-F4D6-45AE-3786-383E91D49586}"/>
          </ac:spMkLst>
        </pc:spChg>
        <pc:spChg chg="mod">
          <ac:chgData name="Jennifer.Hanly" userId="ef366bed-3f22-4ccb-9620-acea0e78d0b1" providerId="ADAL" clId="{9905D82C-2462-4322-934D-03D296B0ADA7}" dt="2025-05-15T20:56:08.840" v="29"/>
          <ac:spMkLst>
            <pc:docMk/>
            <pc:sldMk cId="1032657724" sldId="561"/>
            <ac:spMk id="63" creationId="{B14621C5-0EE6-9C49-7E0D-E5488821066C}"/>
          </ac:spMkLst>
        </pc:spChg>
        <pc:spChg chg="del">
          <ac:chgData name="Jennifer.Hanly" userId="ef366bed-3f22-4ccb-9620-acea0e78d0b1" providerId="ADAL" clId="{9905D82C-2462-4322-934D-03D296B0ADA7}" dt="2025-05-15T21:36:07.373" v="209" actId="478"/>
          <ac:spMkLst>
            <pc:docMk/>
            <pc:sldMk cId="1032657724" sldId="561"/>
            <ac:spMk id="65" creationId="{F4BF77D3-7696-D3D3-AE61-3EBA6E8171C6}"/>
          </ac:spMkLst>
        </pc:spChg>
        <pc:spChg chg="add del mod">
          <ac:chgData name="Jennifer.Hanly" userId="ef366bed-3f22-4ccb-9620-acea0e78d0b1" providerId="ADAL" clId="{9905D82C-2462-4322-934D-03D296B0ADA7}" dt="2025-05-15T21:36:07.373" v="209" actId="478"/>
          <ac:spMkLst>
            <pc:docMk/>
            <pc:sldMk cId="1032657724" sldId="561"/>
            <ac:spMk id="66" creationId="{17EB2507-6BC4-B000-CDD1-A4A1D36A1C5B}"/>
          </ac:spMkLst>
        </pc:spChg>
        <pc:spChg chg="del">
          <ac:chgData name="Jennifer.Hanly" userId="ef366bed-3f22-4ccb-9620-acea0e78d0b1" providerId="ADAL" clId="{9905D82C-2462-4322-934D-03D296B0ADA7}" dt="2025-05-15T21:36:07.373" v="209" actId="478"/>
          <ac:spMkLst>
            <pc:docMk/>
            <pc:sldMk cId="1032657724" sldId="561"/>
            <ac:spMk id="67" creationId="{F1F71B5F-1965-131F-4D4E-054FC73FB6E1}"/>
          </ac:spMkLst>
        </pc:spChg>
        <pc:spChg chg="add del mod">
          <ac:chgData name="Jennifer.Hanly" userId="ef366bed-3f22-4ccb-9620-acea0e78d0b1" providerId="ADAL" clId="{9905D82C-2462-4322-934D-03D296B0ADA7}" dt="2025-05-15T21:36:07.373" v="209" actId="478"/>
          <ac:spMkLst>
            <pc:docMk/>
            <pc:sldMk cId="1032657724" sldId="561"/>
            <ac:spMk id="68" creationId="{79A9094E-B594-944F-93BA-888036B175F2}"/>
          </ac:spMkLst>
        </pc:spChg>
        <pc:spChg chg="del mod">
          <ac:chgData name="Jennifer.Hanly" userId="ef366bed-3f22-4ccb-9620-acea0e78d0b1" providerId="ADAL" clId="{9905D82C-2462-4322-934D-03D296B0ADA7}" dt="2025-05-15T21:06:19.002" v="79" actId="478"/>
          <ac:spMkLst>
            <pc:docMk/>
            <pc:sldMk cId="1032657724" sldId="561"/>
            <ac:spMk id="69" creationId="{F9DA44D1-DF5D-1A44-17C3-1BC7DA608D83}"/>
          </ac:spMkLst>
        </pc:spChg>
        <pc:spChg chg="add mod">
          <ac:chgData name="Jennifer.Hanly" userId="ef366bed-3f22-4ccb-9620-acea0e78d0b1" providerId="ADAL" clId="{9905D82C-2462-4322-934D-03D296B0ADA7}" dt="2025-05-16T08:46:14.619" v="475" actId="1036"/>
          <ac:spMkLst>
            <pc:docMk/>
            <pc:sldMk cId="1032657724" sldId="561"/>
            <ac:spMk id="70" creationId="{EF2BD000-246C-4A34-9A8E-C574FC55B2F3}"/>
          </ac:spMkLst>
        </pc:spChg>
        <pc:spChg chg="add del mod">
          <ac:chgData name="Jennifer.Hanly" userId="ef366bed-3f22-4ccb-9620-acea0e78d0b1" providerId="ADAL" clId="{9905D82C-2462-4322-934D-03D296B0ADA7}" dt="2025-05-15T21:17:17.849" v="172" actId="478"/>
          <ac:spMkLst>
            <pc:docMk/>
            <pc:sldMk cId="1032657724" sldId="561"/>
            <ac:spMk id="71" creationId="{4F84304A-5DD1-38A7-66A9-48984D5F8777}"/>
          </ac:spMkLst>
        </pc:spChg>
        <pc:spChg chg="add mod">
          <ac:chgData name="Jennifer.Hanly" userId="ef366bed-3f22-4ccb-9620-acea0e78d0b1" providerId="ADAL" clId="{9905D82C-2462-4322-934D-03D296B0ADA7}" dt="2025-05-16T08:36:24.733" v="392" actId="20577"/>
          <ac:spMkLst>
            <pc:docMk/>
            <pc:sldMk cId="1032657724" sldId="561"/>
            <ac:spMk id="74" creationId="{D8D1DA49-AE1E-C8BD-1E47-C74A711AD4C1}"/>
          </ac:spMkLst>
        </pc:spChg>
        <pc:spChg chg="mod">
          <ac:chgData name="Jennifer.Hanly" userId="ef366bed-3f22-4ccb-9620-acea0e78d0b1" providerId="ADAL" clId="{9905D82C-2462-4322-934D-03D296B0ADA7}" dt="2025-05-15T21:17:02.809" v="170" actId="207"/>
          <ac:spMkLst>
            <pc:docMk/>
            <pc:sldMk cId="1032657724" sldId="561"/>
            <ac:spMk id="78" creationId="{9FAAD649-47DC-9252-59F0-AF459BE43D08}"/>
          </ac:spMkLst>
        </pc:spChg>
        <pc:spChg chg="mod">
          <ac:chgData name="Jennifer.Hanly" userId="ef366bed-3f22-4ccb-9620-acea0e78d0b1" providerId="ADAL" clId="{9905D82C-2462-4322-934D-03D296B0ADA7}" dt="2025-05-15T21:16:55.220" v="169" actId="207"/>
          <ac:spMkLst>
            <pc:docMk/>
            <pc:sldMk cId="1032657724" sldId="561"/>
            <ac:spMk id="79" creationId="{B86079CC-9495-2FBF-5948-9A6E90D5BD98}"/>
          </ac:spMkLst>
        </pc:spChg>
        <pc:spChg chg="add mod">
          <ac:chgData name="Jennifer.Hanly" userId="ef366bed-3f22-4ccb-9620-acea0e78d0b1" providerId="ADAL" clId="{9905D82C-2462-4322-934D-03D296B0ADA7}" dt="2025-05-16T08:46:14.619" v="475" actId="1036"/>
          <ac:spMkLst>
            <pc:docMk/>
            <pc:sldMk cId="1032657724" sldId="561"/>
            <ac:spMk id="81" creationId="{F5689129-1978-2399-5E30-C922AC47262F}"/>
          </ac:spMkLst>
        </pc:spChg>
        <pc:spChg chg="mod">
          <ac:chgData name="Jennifer.Hanly" userId="ef366bed-3f22-4ccb-9620-acea0e78d0b1" providerId="ADAL" clId="{9905D82C-2462-4322-934D-03D296B0ADA7}" dt="2025-05-15T21:20:27.620" v="190" actId="2085"/>
          <ac:spMkLst>
            <pc:docMk/>
            <pc:sldMk cId="1032657724" sldId="561"/>
            <ac:spMk id="83" creationId="{6110F98C-51C3-B701-350C-22AD26FCFBC5}"/>
          </ac:spMkLst>
        </pc:spChg>
        <pc:spChg chg="mod">
          <ac:chgData name="Jennifer.Hanly" userId="ef366bed-3f22-4ccb-9620-acea0e78d0b1" providerId="ADAL" clId="{9905D82C-2462-4322-934D-03D296B0ADA7}" dt="2025-05-15T21:20:27.620" v="190" actId="2085"/>
          <ac:spMkLst>
            <pc:docMk/>
            <pc:sldMk cId="1032657724" sldId="561"/>
            <ac:spMk id="84" creationId="{5CBB1564-B546-94B2-826C-570250CBFF96}"/>
          </ac:spMkLst>
        </pc:spChg>
        <pc:spChg chg="add mod">
          <ac:chgData name="Jennifer.Hanly" userId="ef366bed-3f22-4ccb-9620-acea0e78d0b1" providerId="ADAL" clId="{9905D82C-2462-4322-934D-03D296B0ADA7}" dt="2025-05-16T08:46:14.619" v="475" actId="1036"/>
          <ac:spMkLst>
            <pc:docMk/>
            <pc:sldMk cId="1032657724" sldId="561"/>
            <ac:spMk id="85" creationId="{66D93FA0-0F3A-A0D7-AA31-99B192A86090}"/>
          </ac:spMkLst>
        </pc:spChg>
        <pc:spChg chg="add mod">
          <ac:chgData name="Jennifer.Hanly" userId="ef366bed-3f22-4ccb-9620-acea0e78d0b1" providerId="ADAL" clId="{9905D82C-2462-4322-934D-03D296B0ADA7}" dt="2025-05-16T08:46:14.619" v="475" actId="1036"/>
          <ac:spMkLst>
            <pc:docMk/>
            <pc:sldMk cId="1032657724" sldId="561"/>
            <ac:spMk id="86" creationId="{132380C5-FB8C-ADBC-8958-7E49619E355C}"/>
          </ac:spMkLst>
        </pc:spChg>
        <pc:spChg chg="mod">
          <ac:chgData name="Jennifer.Hanly" userId="ef366bed-3f22-4ccb-9620-acea0e78d0b1" providerId="ADAL" clId="{9905D82C-2462-4322-934D-03D296B0ADA7}" dt="2025-05-15T21:17:23.983" v="173"/>
          <ac:spMkLst>
            <pc:docMk/>
            <pc:sldMk cId="1032657724" sldId="561"/>
            <ac:spMk id="88" creationId="{0E8FB9BD-45D0-1544-5891-7954EE1648C7}"/>
          </ac:spMkLst>
        </pc:spChg>
        <pc:spChg chg="mod">
          <ac:chgData name="Jennifer.Hanly" userId="ef366bed-3f22-4ccb-9620-acea0e78d0b1" providerId="ADAL" clId="{9905D82C-2462-4322-934D-03D296B0ADA7}" dt="2025-05-15T21:17:23.983" v="173"/>
          <ac:spMkLst>
            <pc:docMk/>
            <pc:sldMk cId="1032657724" sldId="561"/>
            <ac:spMk id="89" creationId="{A315C31E-B252-4DE8-42FF-E67C70743590}"/>
          </ac:spMkLst>
        </pc:spChg>
        <pc:spChg chg="add del mod">
          <ac:chgData name="Jennifer.Hanly" userId="ef366bed-3f22-4ccb-9620-acea0e78d0b1" providerId="ADAL" clId="{9905D82C-2462-4322-934D-03D296B0ADA7}" dt="2025-05-15T21:20:49.305" v="193" actId="478"/>
          <ac:spMkLst>
            <pc:docMk/>
            <pc:sldMk cId="1032657724" sldId="561"/>
            <ac:spMk id="93" creationId="{CA6E0A8C-7C68-03F0-B148-E30F4D32D8F7}"/>
          </ac:spMkLst>
        </pc:spChg>
        <pc:spChg chg="add mod ord">
          <ac:chgData name="Jennifer.Hanly" userId="ef366bed-3f22-4ccb-9620-acea0e78d0b1" providerId="ADAL" clId="{9905D82C-2462-4322-934D-03D296B0ADA7}" dt="2025-05-16T08:46:14.619" v="475" actId="1036"/>
          <ac:spMkLst>
            <pc:docMk/>
            <pc:sldMk cId="1032657724" sldId="561"/>
            <ac:spMk id="94" creationId="{C45D273A-EFA3-7E65-8FFD-7C00B5A71D4B}"/>
          </ac:spMkLst>
        </pc:spChg>
        <pc:spChg chg="add del mod">
          <ac:chgData name="Jennifer.Hanly" userId="ef366bed-3f22-4ccb-9620-acea0e78d0b1" providerId="ADAL" clId="{9905D82C-2462-4322-934D-03D296B0ADA7}" dt="2025-05-15T21:40:44.019" v="261" actId="478"/>
          <ac:spMkLst>
            <pc:docMk/>
            <pc:sldMk cId="1032657724" sldId="561"/>
            <ac:spMk id="106" creationId="{5899D62C-C8A8-DFFD-34FD-280FF44970C8}"/>
          </ac:spMkLst>
        </pc:spChg>
        <pc:spChg chg="del">
          <ac:chgData name="Jennifer.Hanly" userId="ef366bed-3f22-4ccb-9620-acea0e78d0b1" providerId="ADAL" clId="{9905D82C-2462-4322-934D-03D296B0ADA7}" dt="2025-05-15T21:40:48.783" v="262" actId="478"/>
          <ac:spMkLst>
            <pc:docMk/>
            <pc:sldMk cId="1032657724" sldId="561"/>
            <ac:spMk id="107" creationId="{595F1067-578D-8673-5A73-3A833F5C7943}"/>
          </ac:spMkLst>
        </pc:spChg>
        <pc:spChg chg="mod">
          <ac:chgData name="Jennifer.Hanly" userId="ef366bed-3f22-4ccb-9620-acea0e78d0b1" providerId="ADAL" clId="{9905D82C-2462-4322-934D-03D296B0ADA7}" dt="2025-05-15T21:36:08.983" v="210"/>
          <ac:spMkLst>
            <pc:docMk/>
            <pc:sldMk cId="1032657724" sldId="561"/>
            <ac:spMk id="110" creationId="{2E9F596D-0866-AE8A-2145-EA247C0D0712}"/>
          </ac:spMkLst>
        </pc:spChg>
        <pc:spChg chg="add del mod">
          <ac:chgData name="Jennifer.Hanly" userId="ef366bed-3f22-4ccb-9620-acea0e78d0b1" providerId="ADAL" clId="{9905D82C-2462-4322-934D-03D296B0ADA7}" dt="2025-05-15T21:43:05.220" v="303" actId="478"/>
          <ac:spMkLst>
            <pc:docMk/>
            <pc:sldMk cId="1032657724" sldId="561"/>
            <ac:spMk id="113" creationId="{F5CF204A-84AF-44B3-A0AB-CCD2FDC4A87F}"/>
          </ac:spMkLst>
        </pc:spChg>
        <pc:spChg chg="del">
          <ac:chgData name="Jennifer.Hanly" userId="ef366bed-3f22-4ccb-9620-acea0e78d0b1" providerId="ADAL" clId="{9905D82C-2462-4322-934D-03D296B0ADA7}" dt="2025-05-15T21:43:10.507" v="304" actId="478"/>
          <ac:spMkLst>
            <pc:docMk/>
            <pc:sldMk cId="1032657724" sldId="561"/>
            <ac:spMk id="114" creationId="{2C4F57C1-A7C8-D7AC-5FCA-2F2A81433FA6}"/>
          </ac:spMkLst>
        </pc:spChg>
        <pc:spChg chg="add mod">
          <ac:chgData name="Jennifer.Hanly" userId="ef366bed-3f22-4ccb-9620-acea0e78d0b1" providerId="ADAL" clId="{9905D82C-2462-4322-934D-03D296B0ADA7}" dt="2025-05-15T21:36:22.147" v="211" actId="1076"/>
          <ac:spMkLst>
            <pc:docMk/>
            <pc:sldMk cId="1032657724" sldId="561"/>
            <ac:spMk id="115" creationId="{00BD6EF5-6B28-4B6C-DC40-40FBA7F00651}"/>
          </ac:spMkLst>
        </pc:spChg>
        <pc:spChg chg="del">
          <ac:chgData name="Jennifer.Hanly" userId="ef366bed-3f22-4ccb-9620-acea0e78d0b1" providerId="ADAL" clId="{9905D82C-2462-4322-934D-03D296B0ADA7}" dt="2025-05-15T21:44:24.469" v="329" actId="478"/>
          <ac:spMkLst>
            <pc:docMk/>
            <pc:sldMk cId="1032657724" sldId="561"/>
            <ac:spMk id="120" creationId="{7D3E8404-81C5-FB82-D8CB-14A47725D737}"/>
          </ac:spMkLst>
        </pc:spChg>
        <pc:spChg chg="del mod">
          <ac:chgData name="Jennifer.Hanly" userId="ef366bed-3f22-4ccb-9620-acea0e78d0b1" providerId="ADAL" clId="{9905D82C-2462-4322-934D-03D296B0ADA7}" dt="2025-05-15T21:44:49.179" v="332" actId="478"/>
          <ac:spMkLst>
            <pc:docMk/>
            <pc:sldMk cId="1032657724" sldId="561"/>
            <ac:spMk id="121" creationId="{0FD73803-0314-0ABF-1CDD-084ABA96896B}"/>
          </ac:spMkLst>
        </pc:spChg>
        <pc:spChg chg="add mod">
          <ac:chgData name="Jennifer.Hanly" userId="ef366bed-3f22-4ccb-9620-acea0e78d0b1" providerId="ADAL" clId="{9905D82C-2462-4322-934D-03D296B0ADA7}" dt="2025-05-15T21:36:22.147" v="211" actId="1076"/>
          <ac:spMkLst>
            <pc:docMk/>
            <pc:sldMk cId="1032657724" sldId="561"/>
            <ac:spMk id="122" creationId="{578EA20C-0276-3E38-D8EF-62D86881CE6A}"/>
          </ac:spMkLst>
        </pc:spChg>
        <pc:spChg chg="add mod">
          <ac:chgData name="Jennifer.Hanly" userId="ef366bed-3f22-4ccb-9620-acea0e78d0b1" providerId="ADAL" clId="{9905D82C-2462-4322-934D-03D296B0ADA7}" dt="2025-05-15T21:36:22.147" v="211" actId="1076"/>
          <ac:spMkLst>
            <pc:docMk/>
            <pc:sldMk cId="1032657724" sldId="561"/>
            <ac:spMk id="126" creationId="{22ECAEB3-E3C5-9985-CCA5-3BAE3E2AB04D}"/>
          </ac:spMkLst>
        </pc:spChg>
        <pc:spChg chg="add del mod">
          <ac:chgData name="Jennifer.Hanly" userId="ef366bed-3f22-4ccb-9620-acea0e78d0b1" providerId="ADAL" clId="{9905D82C-2462-4322-934D-03D296B0ADA7}" dt="2025-05-15T21:45:16.420" v="350" actId="478"/>
          <ac:spMkLst>
            <pc:docMk/>
            <pc:sldMk cId="1032657724" sldId="561"/>
            <ac:spMk id="127" creationId="{A8F4246F-A695-7A9A-D2BF-3D43D5F35780}"/>
          </ac:spMkLst>
        </pc:spChg>
        <pc:spChg chg="add del mod">
          <ac:chgData name="Jennifer.Hanly" userId="ef366bed-3f22-4ccb-9620-acea0e78d0b1" providerId="ADAL" clId="{9905D82C-2462-4322-934D-03D296B0ADA7}" dt="2025-05-15T21:45:22.449" v="352" actId="478"/>
          <ac:spMkLst>
            <pc:docMk/>
            <pc:sldMk cId="1032657724" sldId="561"/>
            <ac:spMk id="128" creationId="{DC715CC0-392C-CF89-1147-569171B1D6EE}"/>
          </ac:spMkLst>
        </pc:spChg>
        <pc:spChg chg="del">
          <ac:chgData name="Jennifer.Hanly" userId="ef366bed-3f22-4ccb-9620-acea0e78d0b1" providerId="ADAL" clId="{9905D82C-2462-4322-934D-03D296B0ADA7}" dt="2025-05-16T08:32:25.337" v="379" actId="478"/>
          <ac:spMkLst>
            <pc:docMk/>
            <pc:sldMk cId="1032657724" sldId="561"/>
            <ac:spMk id="132" creationId="{289F0922-D408-4DD0-404E-73C816270A37}"/>
          </ac:spMkLst>
        </pc:spChg>
        <pc:spChg chg="add del mod">
          <ac:chgData name="Jennifer.Hanly" userId="ef366bed-3f22-4ccb-9620-acea0e78d0b1" providerId="ADAL" clId="{9905D82C-2462-4322-934D-03D296B0ADA7}" dt="2025-05-16T08:31:13.746" v="370" actId="478"/>
          <ac:spMkLst>
            <pc:docMk/>
            <pc:sldMk cId="1032657724" sldId="561"/>
            <ac:spMk id="133" creationId="{89DDA01B-86E6-AA9D-1342-5BD5E13649F7}"/>
          </ac:spMkLst>
        </pc:spChg>
        <pc:spChg chg="add del mod">
          <ac:chgData name="Jennifer.Hanly" userId="ef366bed-3f22-4ccb-9620-acea0e78d0b1" providerId="ADAL" clId="{9905D82C-2462-4322-934D-03D296B0ADA7}" dt="2025-05-15T21:39:41.487" v="257" actId="478"/>
          <ac:spMkLst>
            <pc:docMk/>
            <pc:sldMk cId="1032657724" sldId="561"/>
            <ac:spMk id="134" creationId="{FABAC6DD-1FC6-DCAE-C607-6E1825F3CAF8}"/>
          </ac:spMkLst>
        </pc:spChg>
        <pc:spChg chg="mod">
          <ac:chgData name="Jennifer.Hanly" userId="ef366bed-3f22-4ccb-9620-acea0e78d0b1" providerId="ADAL" clId="{9905D82C-2462-4322-934D-03D296B0ADA7}" dt="2025-05-15T21:44:30.579" v="330" actId="1076"/>
          <ac:spMkLst>
            <pc:docMk/>
            <pc:sldMk cId="1032657724" sldId="561"/>
            <ac:spMk id="135" creationId="{392BFA9D-E351-6B46-0B2E-07B6D1857B12}"/>
          </ac:spMkLst>
        </pc:spChg>
        <pc:spChg chg="add mod">
          <ac:chgData name="Jennifer.Hanly" userId="ef366bed-3f22-4ccb-9620-acea0e78d0b1" providerId="ADAL" clId="{9905D82C-2462-4322-934D-03D296B0ADA7}" dt="2025-05-15T21:38:50.842" v="229" actId="1076"/>
          <ac:spMkLst>
            <pc:docMk/>
            <pc:sldMk cId="1032657724" sldId="561"/>
            <ac:spMk id="137" creationId="{AE477850-9EFD-0C7D-63DB-B2EDD323D8AD}"/>
          </ac:spMkLst>
        </pc:spChg>
        <pc:spChg chg="add mod">
          <ac:chgData name="Jennifer.Hanly" userId="ef366bed-3f22-4ccb-9620-acea0e78d0b1" providerId="ADAL" clId="{9905D82C-2462-4322-934D-03D296B0ADA7}" dt="2025-05-15T21:42:58.946" v="302" actId="20577"/>
          <ac:spMkLst>
            <pc:docMk/>
            <pc:sldMk cId="1032657724" sldId="561"/>
            <ac:spMk id="138" creationId="{53BF3CDF-95FE-6F20-71EF-5A1DFD90B728}"/>
          </ac:spMkLst>
        </pc:spChg>
        <pc:spChg chg="add mod">
          <ac:chgData name="Jennifer.Hanly" userId="ef366bed-3f22-4ccb-9620-acea0e78d0b1" providerId="ADAL" clId="{9905D82C-2462-4322-934D-03D296B0ADA7}" dt="2025-05-15T21:44:42.663" v="331" actId="1076"/>
          <ac:spMkLst>
            <pc:docMk/>
            <pc:sldMk cId="1032657724" sldId="561"/>
            <ac:spMk id="139" creationId="{51EA02DF-D258-6478-DFA6-3FD5B9CE9525}"/>
          </ac:spMkLst>
        </pc:spChg>
        <pc:spChg chg="add mod">
          <ac:chgData name="Jennifer.Hanly" userId="ef366bed-3f22-4ccb-9620-acea0e78d0b1" providerId="ADAL" clId="{9905D82C-2462-4322-934D-03D296B0ADA7}" dt="2025-05-15T21:45:12.416" v="349" actId="1076"/>
          <ac:spMkLst>
            <pc:docMk/>
            <pc:sldMk cId="1032657724" sldId="561"/>
            <ac:spMk id="140" creationId="{231D1100-888B-1E6A-1370-1B34FE486D10}"/>
          </ac:spMkLst>
        </pc:spChg>
        <pc:spChg chg="add mod">
          <ac:chgData name="Jennifer.Hanly" userId="ef366bed-3f22-4ccb-9620-acea0e78d0b1" providerId="ADAL" clId="{9905D82C-2462-4322-934D-03D296B0ADA7}" dt="2025-05-15T21:49:31.034" v="368" actId="1076"/>
          <ac:spMkLst>
            <pc:docMk/>
            <pc:sldMk cId="1032657724" sldId="561"/>
            <ac:spMk id="141" creationId="{7826D8C6-E80F-6C53-8C42-C989716C5765}"/>
          </ac:spMkLst>
        </pc:spChg>
        <pc:grpChg chg="mod">
          <ac:chgData name="Jennifer.Hanly" userId="ef366bed-3f22-4ccb-9620-acea0e78d0b1" providerId="ADAL" clId="{9905D82C-2462-4322-934D-03D296B0ADA7}" dt="2025-05-15T21:37:06.906" v="215" actId="1076"/>
          <ac:grpSpMkLst>
            <pc:docMk/>
            <pc:sldMk cId="1032657724" sldId="561"/>
            <ac:grpSpMk id="17" creationId="{D6D31C37-FE20-C8A7-62E3-59E0AB77BB5F}"/>
          </ac:grpSpMkLst>
        </pc:grpChg>
        <pc:grpChg chg="del">
          <ac:chgData name="Jennifer.Hanly" userId="ef366bed-3f22-4ccb-9620-acea0e78d0b1" providerId="ADAL" clId="{9905D82C-2462-4322-934D-03D296B0ADA7}" dt="2025-05-15T21:00:26.296" v="72" actId="478"/>
          <ac:grpSpMkLst>
            <pc:docMk/>
            <pc:sldMk cId="1032657724" sldId="561"/>
            <ac:grpSpMk id="37" creationId="{F2CAF104-79F6-06D5-DF49-4DD5EBD25D21}"/>
          </ac:grpSpMkLst>
        </pc:grpChg>
        <pc:grpChg chg="del mod">
          <ac:chgData name="Jennifer.Hanly" userId="ef366bed-3f22-4ccb-9620-acea0e78d0b1" providerId="ADAL" clId="{9905D82C-2462-4322-934D-03D296B0ADA7}" dt="2025-05-15T21:17:17.849" v="172" actId="478"/>
          <ac:grpSpMkLst>
            <pc:docMk/>
            <pc:sldMk cId="1032657724" sldId="561"/>
            <ac:grpSpMk id="42" creationId="{8CFF5A9D-7180-8B52-CE07-872B526B45D8}"/>
          </ac:grpSpMkLst>
        </pc:grpChg>
        <pc:grpChg chg="del">
          <ac:chgData name="Jennifer.Hanly" userId="ef366bed-3f22-4ccb-9620-acea0e78d0b1" providerId="ADAL" clId="{9905D82C-2462-4322-934D-03D296B0ADA7}" dt="2025-05-15T21:05:42.951" v="76" actId="478"/>
          <ac:grpSpMkLst>
            <pc:docMk/>
            <pc:sldMk cId="1032657724" sldId="561"/>
            <ac:grpSpMk id="45" creationId="{33D6DB60-3453-6096-29BF-E4F1FBEC95F3}"/>
          </ac:grpSpMkLst>
        </pc:grpChg>
        <pc:grpChg chg="del">
          <ac:chgData name="Jennifer.Hanly" userId="ef366bed-3f22-4ccb-9620-acea0e78d0b1" providerId="ADAL" clId="{9905D82C-2462-4322-934D-03D296B0ADA7}" dt="2025-05-15T21:36:07.373" v="209" actId="478"/>
          <ac:grpSpMkLst>
            <pc:docMk/>
            <pc:sldMk cId="1032657724" sldId="561"/>
            <ac:grpSpMk id="50" creationId="{1D962360-C215-D701-CEA2-68381A06F665}"/>
          </ac:grpSpMkLst>
        </pc:grpChg>
        <pc:grpChg chg="del">
          <ac:chgData name="Jennifer.Hanly" userId="ef366bed-3f22-4ccb-9620-acea0e78d0b1" providerId="ADAL" clId="{9905D82C-2462-4322-934D-03D296B0ADA7}" dt="2025-05-15T21:36:07.373" v="209" actId="478"/>
          <ac:grpSpMkLst>
            <pc:docMk/>
            <pc:sldMk cId="1032657724" sldId="561"/>
            <ac:grpSpMk id="62" creationId="{B0C68BCA-2D21-9D9B-C09F-EDE9AA6C443B}"/>
          </ac:grpSpMkLst>
        </pc:grpChg>
        <pc:grpChg chg="add mod">
          <ac:chgData name="Jennifer.Hanly" userId="ef366bed-3f22-4ccb-9620-acea0e78d0b1" providerId="ADAL" clId="{9905D82C-2462-4322-934D-03D296B0ADA7}" dt="2025-05-16T08:46:14.619" v="475" actId="1036"/>
          <ac:grpSpMkLst>
            <pc:docMk/>
            <pc:sldMk cId="1032657724" sldId="561"/>
            <ac:grpSpMk id="77" creationId="{6F4C9D36-58EF-B4E9-96AA-0BB697695EE8}"/>
          </ac:grpSpMkLst>
        </pc:grpChg>
        <pc:grpChg chg="add mod">
          <ac:chgData name="Jennifer.Hanly" userId="ef366bed-3f22-4ccb-9620-acea0e78d0b1" providerId="ADAL" clId="{9905D82C-2462-4322-934D-03D296B0ADA7}" dt="2025-05-15T21:20:23.625" v="189" actId="207"/>
          <ac:grpSpMkLst>
            <pc:docMk/>
            <pc:sldMk cId="1032657724" sldId="561"/>
            <ac:grpSpMk id="82" creationId="{2F2FC72D-1F5C-0F32-974B-1852DE054AAE}"/>
          </ac:grpSpMkLst>
        </pc:grpChg>
        <pc:grpChg chg="add mod">
          <ac:chgData name="Jennifer.Hanly" userId="ef366bed-3f22-4ccb-9620-acea0e78d0b1" providerId="ADAL" clId="{9905D82C-2462-4322-934D-03D296B0ADA7}" dt="2025-05-15T21:17:36.451" v="174" actId="1076"/>
          <ac:grpSpMkLst>
            <pc:docMk/>
            <pc:sldMk cId="1032657724" sldId="561"/>
            <ac:grpSpMk id="87" creationId="{BB98F9B0-40E9-278F-F748-02D72B0CBE82}"/>
          </ac:grpSpMkLst>
        </pc:grpChg>
        <pc:grpChg chg="mod">
          <ac:chgData name="Jennifer.Hanly" userId="ef366bed-3f22-4ccb-9620-acea0e78d0b1" providerId="ADAL" clId="{9905D82C-2462-4322-934D-03D296B0ADA7}" dt="2025-05-15T21:36:32.497" v="213" actId="1076"/>
          <ac:grpSpMkLst>
            <pc:docMk/>
            <pc:sldMk cId="1032657724" sldId="561"/>
            <ac:grpSpMk id="100" creationId="{65A02609-6C91-1B5D-1F19-E96B7AD6748F}"/>
          </ac:grpSpMkLst>
        </pc:grpChg>
        <pc:picChg chg="add del mod">
          <ac:chgData name="Jennifer.Hanly" userId="ef366bed-3f22-4ccb-9620-acea0e78d0b1" providerId="ADAL" clId="{9905D82C-2462-4322-934D-03D296B0ADA7}" dt="2025-05-15T21:14:42.401" v="155" actId="478"/>
          <ac:picMkLst>
            <pc:docMk/>
            <pc:sldMk cId="1032657724" sldId="561"/>
            <ac:picMk id="73" creationId="{9EE334B8-E516-C9FA-753A-52E4C98F4EDF}"/>
          </ac:picMkLst>
        </pc:picChg>
        <pc:picChg chg="add del mod">
          <ac:chgData name="Jennifer.Hanly" userId="ef366bed-3f22-4ccb-9620-acea0e78d0b1" providerId="ADAL" clId="{9905D82C-2462-4322-934D-03D296B0ADA7}" dt="2025-05-15T21:17:17.849" v="172" actId="478"/>
          <ac:picMkLst>
            <pc:docMk/>
            <pc:sldMk cId="1032657724" sldId="561"/>
            <ac:picMk id="76" creationId="{91BF1092-56CB-906F-7ED8-F5CFC12AA530}"/>
          </ac:picMkLst>
        </pc:picChg>
        <pc:picChg chg="add mod">
          <ac:chgData name="Jennifer.Hanly" userId="ef366bed-3f22-4ccb-9620-acea0e78d0b1" providerId="ADAL" clId="{9905D82C-2462-4322-934D-03D296B0ADA7}" dt="2025-05-16T08:46:14.619" v="475" actId="1036"/>
          <ac:picMkLst>
            <pc:docMk/>
            <pc:sldMk cId="1032657724" sldId="561"/>
            <ac:picMk id="80" creationId="{C0A01B96-BFD0-D546-8081-60CB95068C6F}"/>
          </ac:picMkLst>
        </pc:picChg>
        <pc:picChg chg="add del mod">
          <ac:chgData name="Jennifer.Hanly" userId="ef366bed-3f22-4ccb-9620-acea0e78d0b1" providerId="ADAL" clId="{9905D82C-2462-4322-934D-03D296B0ADA7}" dt="2025-05-15T21:17:51.970" v="176" actId="478"/>
          <ac:picMkLst>
            <pc:docMk/>
            <pc:sldMk cId="1032657724" sldId="561"/>
            <ac:picMk id="90" creationId="{D2D28380-F3D6-234A-15DF-4D8455BE4CA1}"/>
          </ac:picMkLst>
        </pc:picChg>
        <pc:picChg chg="add mod">
          <ac:chgData name="Jennifer.Hanly" userId="ef366bed-3f22-4ccb-9620-acea0e78d0b1" providerId="ADAL" clId="{9905D82C-2462-4322-934D-03D296B0ADA7}" dt="2025-05-16T08:46:14.619" v="475" actId="1036"/>
          <ac:picMkLst>
            <pc:docMk/>
            <pc:sldMk cId="1032657724" sldId="561"/>
            <ac:picMk id="92" creationId="{3E53F452-79D1-9F97-8C79-35ED49C63E95}"/>
          </ac:picMkLst>
        </pc:picChg>
        <pc:picChg chg="add mod">
          <ac:chgData name="Jennifer.Hanly" userId="ef366bed-3f22-4ccb-9620-acea0e78d0b1" providerId="ADAL" clId="{9905D82C-2462-4322-934D-03D296B0ADA7}" dt="2025-05-16T08:31:38.343" v="377" actId="207"/>
          <ac:picMkLst>
            <pc:docMk/>
            <pc:sldMk cId="1032657724" sldId="561"/>
            <ac:picMk id="143" creationId="{971CECCC-E61D-D2A6-CE61-0DBDE1083E23}"/>
          </ac:picMkLst>
        </pc:picChg>
        <pc:picChg chg="add mod">
          <ac:chgData name="Jennifer.Hanly" userId="ef366bed-3f22-4ccb-9620-acea0e78d0b1" providerId="ADAL" clId="{9905D82C-2462-4322-934D-03D296B0ADA7}" dt="2025-05-16T08:32:37.952" v="381" actId="207"/>
          <ac:picMkLst>
            <pc:docMk/>
            <pc:sldMk cId="1032657724" sldId="561"/>
            <ac:picMk id="145" creationId="{45BABD3E-6FF5-D54B-C751-8A3DF740557F}"/>
          </ac:picMkLst>
        </pc:picChg>
      </pc:sldChg>
      <pc:sldChg chg="add del">
        <pc:chgData name="Jennifer.Hanly" userId="ef366bed-3f22-4ccb-9620-acea0e78d0b1" providerId="ADAL" clId="{9905D82C-2462-4322-934D-03D296B0ADA7}" dt="2025-05-14T14:20:20.912" v="22" actId="47"/>
        <pc:sldMkLst>
          <pc:docMk/>
          <pc:sldMk cId="3550330552" sldId="561"/>
        </pc:sldMkLst>
      </pc:sldChg>
      <pc:sldChg chg="del">
        <pc:chgData name="Jennifer.Hanly" userId="ef366bed-3f22-4ccb-9620-acea0e78d0b1" providerId="ADAL" clId="{9905D82C-2462-4322-934D-03D296B0ADA7}" dt="2025-05-14T13:03:01.320" v="2" actId="47"/>
        <pc:sldMkLst>
          <pc:docMk/>
          <pc:sldMk cId="345585201" sldId="562"/>
        </pc:sldMkLst>
      </pc:sldChg>
      <pc:sldChg chg="del">
        <pc:chgData name="Jennifer.Hanly" userId="ef366bed-3f22-4ccb-9620-acea0e78d0b1" providerId="ADAL" clId="{9905D82C-2462-4322-934D-03D296B0ADA7}" dt="2025-05-14T13:02:52.990" v="0" actId="47"/>
        <pc:sldMkLst>
          <pc:docMk/>
          <pc:sldMk cId="1529215514" sldId="564"/>
        </pc:sldMkLst>
      </pc:sldChg>
      <pc:sldChg chg="del">
        <pc:chgData name="Jennifer.Hanly" userId="ef366bed-3f22-4ccb-9620-acea0e78d0b1" providerId="ADAL" clId="{9905D82C-2462-4322-934D-03D296B0ADA7}" dt="2025-05-14T13:03:11.235" v="7" actId="47"/>
        <pc:sldMkLst>
          <pc:docMk/>
          <pc:sldMk cId="1360051979" sldId="565"/>
        </pc:sldMkLst>
      </pc:sldChg>
      <pc:sldChg chg="del">
        <pc:chgData name="Jennifer.Hanly" userId="ef366bed-3f22-4ccb-9620-acea0e78d0b1" providerId="ADAL" clId="{9905D82C-2462-4322-934D-03D296B0ADA7}" dt="2025-05-14T13:03:09.418" v="6" actId="47"/>
        <pc:sldMkLst>
          <pc:docMk/>
          <pc:sldMk cId="2638476892" sldId="214737564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E44AE0-8E6B-45DF-B180-CB2231938E03}" type="datetimeFigureOut">
              <a:rPr lang="en-IE" smtClean="0"/>
              <a:t>27/05/2025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1D50B2-0D6E-4A88-89F7-3CC3E3DB2F4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66488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1D50B2-0D6E-4A88-89F7-3CC3E3DB2F4D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19347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5DACE-6A57-47A3-CF15-7674D988AF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l">
              <a:defRPr sz="9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0F1552-2284-10BB-3383-899072A739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bg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57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8F496-1E35-F82D-BAE8-BE0CCCBB3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0326B-240A-0228-57E6-78FB9F83D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709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62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63F862-1E13-2464-1494-1DA3A21B1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11E3C-8FE8-9A7F-23A1-E8C281847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7"/>
            <a:ext cx="15773400" cy="60101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17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rgbClr val="EE358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rgbClr val="2C4144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rgbClr val="2C4144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rgbClr val="2C4144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rgbClr val="2C4144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rgbClr val="2C4144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openxmlformats.org/officeDocument/2006/relationships/image" Target="../media/image17.svg"/><Relationship Id="rId2" Type="http://schemas.openxmlformats.org/officeDocument/2006/relationships/image" Target="../media/image2.jpe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jpg"/><Relationship Id="rId9" Type="http://schemas.openxmlformats.org/officeDocument/2006/relationships/image" Target="../media/image9.jpeg"/><Relationship Id="rId1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23.png"/><Relationship Id="rId18" Type="http://schemas.openxmlformats.org/officeDocument/2006/relationships/image" Target="../media/image36.svg"/><Relationship Id="rId26" Type="http://schemas.openxmlformats.org/officeDocument/2006/relationships/image" Target="../media/image44.svg"/><Relationship Id="rId3" Type="http://schemas.openxmlformats.org/officeDocument/2006/relationships/image" Target="../media/image18.png"/><Relationship Id="rId21" Type="http://schemas.openxmlformats.org/officeDocument/2006/relationships/image" Target="../media/image27.png"/><Relationship Id="rId7" Type="http://schemas.openxmlformats.org/officeDocument/2006/relationships/image" Target="../media/image20.png"/><Relationship Id="rId12" Type="http://schemas.openxmlformats.org/officeDocument/2006/relationships/image" Target="../media/image30.svg"/><Relationship Id="rId17" Type="http://schemas.openxmlformats.org/officeDocument/2006/relationships/image" Target="../media/image25.png"/><Relationship Id="rId25" Type="http://schemas.openxmlformats.org/officeDocument/2006/relationships/image" Target="../media/image29.png"/><Relationship Id="rId2" Type="http://schemas.openxmlformats.org/officeDocument/2006/relationships/image" Target="../media/image17.png"/><Relationship Id="rId16" Type="http://schemas.openxmlformats.org/officeDocument/2006/relationships/image" Target="../media/image34.svg"/><Relationship Id="rId20" Type="http://schemas.openxmlformats.org/officeDocument/2006/relationships/image" Target="../media/image38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svg"/><Relationship Id="rId11" Type="http://schemas.openxmlformats.org/officeDocument/2006/relationships/image" Target="../media/image22.png"/><Relationship Id="rId24" Type="http://schemas.openxmlformats.org/officeDocument/2006/relationships/image" Target="../media/image42.svg"/><Relationship Id="rId5" Type="http://schemas.openxmlformats.org/officeDocument/2006/relationships/image" Target="../media/image19.png"/><Relationship Id="rId15" Type="http://schemas.openxmlformats.org/officeDocument/2006/relationships/image" Target="../media/image24.png"/><Relationship Id="rId23" Type="http://schemas.openxmlformats.org/officeDocument/2006/relationships/image" Target="../media/image28.png"/><Relationship Id="rId10" Type="http://schemas.openxmlformats.org/officeDocument/2006/relationships/image" Target="../media/image28.svg"/><Relationship Id="rId19" Type="http://schemas.openxmlformats.org/officeDocument/2006/relationships/image" Target="../media/image26.png"/><Relationship Id="rId4" Type="http://schemas.openxmlformats.org/officeDocument/2006/relationships/image" Target="../media/image22.svg"/><Relationship Id="rId9" Type="http://schemas.openxmlformats.org/officeDocument/2006/relationships/image" Target="../media/image21.png"/><Relationship Id="rId14" Type="http://schemas.openxmlformats.org/officeDocument/2006/relationships/image" Target="../media/image32.svg"/><Relationship Id="rId22" Type="http://schemas.openxmlformats.org/officeDocument/2006/relationships/image" Target="../media/image4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54.svg"/><Relationship Id="rId18" Type="http://schemas.openxmlformats.org/officeDocument/2006/relationships/image" Target="../media/image41.png"/><Relationship Id="rId26" Type="http://schemas.openxmlformats.org/officeDocument/2006/relationships/image" Target="../media/image46.png"/><Relationship Id="rId3" Type="http://schemas.openxmlformats.org/officeDocument/2006/relationships/image" Target="../media/image31.png"/><Relationship Id="rId21" Type="http://schemas.openxmlformats.org/officeDocument/2006/relationships/image" Target="../media/image62.svg"/><Relationship Id="rId7" Type="http://schemas.openxmlformats.org/officeDocument/2006/relationships/image" Target="../media/image35.jpg"/><Relationship Id="rId12" Type="http://schemas.openxmlformats.org/officeDocument/2006/relationships/image" Target="../media/image38.png"/><Relationship Id="rId17" Type="http://schemas.openxmlformats.org/officeDocument/2006/relationships/image" Target="../media/image58.svg"/><Relationship Id="rId25" Type="http://schemas.openxmlformats.org/officeDocument/2006/relationships/image" Target="../media/image45.png"/><Relationship Id="rId2" Type="http://schemas.openxmlformats.org/officeDocument/2006/relationships/image" Target="../media/image30.png"/><Relationship Id="rId16" Type="http://schemas.openxmlformats.org/officeDocument/2006/relationships/image" Target="../media/image40.png"/><Relationship Id="rId20" Type="http://schemas.openxmlformats.org/officeDocument/2006/relationships/image" Target="../media/image42.png"/><Relationship Id="rId29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17.png"/><Relationship Id="rId24" Type="http://schemas.openxmlformats.org/officeDocument/2006/relationships/image" Target="../media/image44.png"/><Relationship Id="rId5" Type="http://schemas.openxmlformats.org/officeDocument/2006/relationships/image" Target="../media/image33.png"/><Relationship Id="rId15" Type="http://schemas.openxmlformats.org/officeDocument/2006/relationships/image" Target="../media/image56.svg"/><Relationship Id="rId23" Type="http://schemas.openxmlformats.org/officeDocument/2006/relationships/image" Target="../media/image43.png"/><Relationship Id="rId28" Type="http://schemas.openxmlformats.org/officeDocument/2006/relationships/image" Target="../media/image13.jpeg"/><Relationship Id="rId10" Type="http://schemas.openxmlformats.org/officeDocument/2006/relationships/image" Target="../media/image37.jpg"/><Relationship Id="rId19" Type="http://schemas.openxmlformats.org/officeDocument/2006/relationships/image" Target="../media/image60.svg"/><Relationship Id="rId4" Type="http://schemas.openxmlformats.org/officeDocument/2006/relationships/image" Target="../media/image32.png"/><Relationship Id="rId9" Type="http://schemas.openxmlformats.org/officeDocument/2006/relationships/image" Target="../media/image7.png"/><Relationship Id="rId14" Type="http://schemas.openxmlformats.org/officeDocument/2006/relationships/image" Target="../media/image39.png"/><Relationship Id="rId22" Type="http://schemas.openxmlformats.org/officeDocument/2006/relationships/image" Target="../media/image14.png"/><Relationship Id="rId27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svg"/><Relationship Id="rId5" Type="http://schemas.openxmlformats.org/officeDocument/2006/relationships/image" Target="../media/image50.png"/><Relationship Id="rId10" Type="http://schemas.openxmlformats.org/officeDocument/2006/relationships/image" Target="../media/image76.svg"/><Relationship Id="rId4" Type="http://schemas.openxmlformats.org/officeDocument/2006/relationships/image" Target="../media/image70.svg"/><Relationship Id="rId9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56.png"/><Relationship Id="rId18" Type="http://schemas.openxmlformats.org/officeDocument/2006/relationships/image" Target="../media/image31.png"/><Relationship Id="rId3" Type="http://schemas.openxmlformats.org/officeDocument/2006/relationships/image" Target="../media/image53.png"/><Relationship Id="rId21" Type="http://schemas.openxmlformats.org/officeDocument/2006/relationships/image" Target="../media/image37.jpg"/><Relationship Id="rId7" Type="http://schemas.openxmlformats.org/officeDocument/2006/relationships/image" Target="../media/image25.png"/><Relationship Id="rId12" Type="http://schemas.openxmlformats.org/officeDocument/2006/relationships/image" Target="../media/image82.sv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9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svg"/><Relationship Id="rId11" Type="http://schemas.openxmlformats.org/officeDocument/2006/relationships/image" Target="../media/image55.png"/><Relationship Id="rId5" Type="http://schemas.openxmlformats.org/officeDocument/2006/relationships/image" Target="../media/image22.png"/><Relationship Id="rId15" Type="http://schemas.openxmlformats.org/officeDocument/2006/relationships/image" Target="../media/image58.png"/><Relationship Id="rId10" Type="http://schemas.openxmlformats.org/officeDocument/2006/relationships/image" Target="../media/image80.svg"/><Relationship Id="rId19" Type="http://schemas.openxmlformats.org/officeDocument/2006/relationships/image" Target="../media/image35.jpg"/><Relationship Id="rId4" Type="http://schemas.openxmlformats.org/officeDocument/2006/relationships/image" Target="../media/image78.svg"/><Relationship Id="rId9" Type="http://schemas.openxmlformats.org/officeDocument/2006/relationships/image" Target="../media/image54.png"/><Relationship Id="rId14" Type="http://schemas.openxmlformats.org/officeDocument/2006/relationships/image" Target="../media/image57.png"/><Relationship Id="rId22" Type="http://schemas.openxmlformats.org/officeDocument/2006/relationships/image" Target="../media/image6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98.svg"/><Relationship Id="rId18" Type="http://schemas.openxmlformats.org/officeDocument/2006/relationships/image" Target="../media/image9.jpeg"/><Relationship Id="rId3" Type="http://schemas.openxmlformats.org/officeDocument/2006/relationships/image" Target="../media/image11.svg"/><Relationship Id="rId7" Type="http://schemas.openxmlformats.org/officeDocument/2006/relationships/image" Target="../media/image64.png"/><Relationship Id="rId12" Type="http://schemas.openxmlformats.org/officeDocument/2006/relationships/image" Target="../media/image68.png"/><Relationship Id="rId17" Type="http://schemas.openxmlformats.org/officeDocument/2006/relationships/image" Target="../media/image102.svg"/><Relationship Id="rId2" Type="http://schemas.openxmlformats.org/officeDocument/2006/relationships/image" Target="../media/image10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11" Type="http://schemas.openxmlformats.org/officeDocument/2006/relationships/image" Target="../media/image96.svg"/><Relationship Id="rId5" Type="http://schemas.openxmlformats.org/officeDocument/2006/relationships/image" Target="../media/image90.svg"/><Relationship Id="rId15" Type="http://schemas.openxmlformats.org/officeDocument/2006/relationships/image" Target="../media/image100.svg"/><Relationship Id="rId10" Type="http://schemas.openxmlformats.org/officeDocument/2006/relationships/image" Target="../media/image67.png"/><Relationship Id="rId19" Type="http://schemas.openxmlformats.org/officeDocument/2006/relationships/image" Target="../media/image71.png"/><Relationship Id="rId4" Type="http://schemas.openxmlformats.org/officeDocument/2006/relationships/image" Target="../media/image62.png"/><Relationship Id="rId9" Type="http://schemas.openxmlformats.org/officeDocument/2006/relationships/image" Target="../media/image66.png"/><Relationship Id="rId1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E9396-EB39-566F-A8A1-79C4E0FA3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tangle 100">
            <a:extLst>
              <a:ext uri="{FF2B5EF4-FFF2-40B4-BE49-F238E27FC236}">
                <a16:creationId xmlns:a16="http://schemas.microsoft.com/office/drawing/2014/main" id="{C2708E67-DBBB-39C0-D882-CCC47DF50F25}"/>
              </a:ext>
            </a:extLst>
          </p:cNvPr>
          <p:cNvSpPr/>
          <p:nvPr/>
        </p:nvSpPr>
        <p:spPr>
          <a:xfrm>
            <a:off x="1163783" y="8805258"/>
            <a:ext cx="2914890" cy="1465332"/>
          </a:xfrm>
          <a:prstGeom prst="rect">
            <a:avLst/>
          </a:prstGeom>
          <a:solidFill>
            <a:srgbClr val="EF3C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1E0D82B0-9D52-2C3C-ACC4-795FA0D85C50}"/>
              </a:ext>
            </a:extLst>
          </p:cNvPr>
          <p:cNvSpPr/>
          <p:nvPr/>
        </p:nvSpPr>
        <p:spPr>
          <a:xfrm>
            <a:off x="13429008" y="8821668"/>
            <a:ext cx="2914890" cy="1465332"/>
          </a:xfrm>
          <a:prstGeom prst="rect">
            <a:avLst/>
          </a:prstGeom>
          <a:solidFill>
            <a:srgbClr val="EF3C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EC711D73-936B-0ECF-3B9B-E9A20D60AD56}"/>
              </a:ext>
            </a:extLst>
          </p:cNvPr>
          <p:cNvSpPr txBox="1"/>
          <p:nvPr/>
        </p:nvSpPr>
        <p:spPr>
          <a:xfrm>
            <a:off x="1214406" y="200159"/>
            <a:ext cx="11587193" cy="842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0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52" b="1" spc="308" dirty="0">
                <a:solidFill>
                  <a:srgbClr val="34343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LIMERICK CANCER TRIALS</a:t>
            </a:r>
            <a:endParaRPr kumimoji="0" lang="en-US" sz="5052" b="1" i="0" u="none" strike="noStrike" kern="1200" cap="none" spc="308" normalizeH="0" baseline="0" noProof="0" dirty="0">
              <a:ln>
                <a:noFill/>
              </a:ln>
              <a:solidFill>
                <a:srgbClr val="343432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pic>
        <p:nvPicPr>
          <p:cNvPr id="11" name="Picture 4" descr="Clinical Education &amp; Research Centre (CERC) at University Hospital Limerick">
            <a:extLst>
              <a:ext uri="{FF2B5EF4-FFF2-40B4-BE49-F238E27FC236}">
                <a16:creationId xmlns:a16="http://schemas.microsoft.com/office/drawing/2014/main" id="{BF6BC1F3-0489-DA5E-69AF-83BACB624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7" r="16937"/>
          <a:stretch>
            <a:fillRect/>
          </a:stretch>
        </p:blipFill>
        <p:spPr bwMode="auto">
          <a:xfrm>
            <a:off x="14121918" y="18462"/>
            <a:ext cx="4166082" cy="510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41D6DE4-F4D5-058A-233C-DF73F3D6E3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8" t="5768" r="7258" b="15526"/>
          <a:stretch/>
        </p:blipFill>
        <p:spPr>
          <a:xfrm>
            <a:off x="13933195" y="5020325"/>
            <a:ext cx="4340735" cy="28398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0482F26-4AE8-F773-F814-772AD3191F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" r="17879" b="37846"/>
          <a:stretch/>
        </p:blipFill>
        <p:spPr>
          <a:xfrm>
            <a:off x="13182119" y="7685380"/>
            <a:ext cx="5105882" cy="257537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53EA936-8D03-248A-4DC6-60B1A2B1AE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18" y="9215658"/>
            <a:ext cx="2236910" cy="809860"/>
          </a:xfrm>
          <a:prstGeom prst="rect">
            <a:avLst/>
          </a:prstGeom>
          <a:ln>
            <a:noFill/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118DA04-27C8-45B6-F641-E6C8F5D959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145" y="8931698"/>
            <a:ext cx="2650489" cy="12118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5CE6232-8ADB-C5A4-34CC-AECE87F467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32" y="8980420"/>
            <a:ext cx="1535971" cy="1280336"/>
          </a:xfrm>
          <a:prstGeom prst="rect">
            <a:avLst/>
          </a:prstGeom>
        </p:spPr>
      </p:pic>
      <p:pic>
        <p:nvPicPr>
          <p:cNvPr id="2050" name="Picture 2" descr="HSE Mid West (@HSEMidWest) / X">
            <a:extLst>
              <a:ext uri="{FF2B5EF4-FFF2-40B4-BE49-F238E27FC236}">
                <a16:creationId xmlns:a16="http://schemas.microsoft.com/office/drawing/2014/main" id="{D5BC8CDC-6F03-9E40-CE24-8BE36BF0C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42" y="2550818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UL Hospitals – Health Awards">
            <a:extLst>
              <a:ext uri="{FF2B5EF4-FFF2-40B4-BE49-F238E27FC236}">
                <a16:creationId xmlns:a16="http://schemas.microsoft.com/office/drawing/2014/main" id="{B50C395E-5B63-B22A-9B54-760AA76B1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4558" y="3059913"/>
            <a:ext cx="3428519" cy="191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Freeform 2">
            <a:extLst>
              <a:ext uri="{FF2B5EF4-FFF2-40B4-BE49-F238E27FC236}">
                <a16:creationId xmlns:a16="http://schemas.microsoft.com/office/drawing/2014/main" id="{42C528ED-AD7E-74C0-C9E4-EE02A6EF48C6}"/>
              </a:ext>
            </a:extLst>
          </p:cNvPr>
          <p:cNvSpPr/>
          <p:nvPr/>
        </p:nvSpPr>
        <p:spPr>
          <a:xfrm>
            <a:off x="238528" y="2388191"/>
            <a:ext cx="4166082" cy="4172029"/>
          </a:xfrm>
          <a:custGeom>
            <a:avLst/>
            <a:gdLst/>
            <a:ahLst/>
            <a:cxnLst/>
            <a:rect l="l" t="t" r="r" b="b"/>
            <a:pathLst>
              <a:path w="5405423" h="5405423">
                <a:moveTo>
                  <a:pt x="0" y="0"/>
                </a:moveTo>
                <a:lnTo>
                  <a:pt x="5405423" y="0"/>
                </a:lnTo>
                <a:lnTo>
                  <a:pt x="5405423" y="5405424"/>
                </a:lnTo>
                <a:lnTo>
                  <a:pt x="0" y="54054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grpSp>
        <p:nvGrpSpPr>
          <p:cNvPr id="42" name="Group 6">
            <a:extLst>
              <a:ext uri="{FF2B5EF4-FFF2-40B4-BE49-F238E27FC236}">
                <a16:creationId xmlns:a16="http://schemas.microsoft.com/office/drawing/2014/main" id="{322EF45D-4935-FE2F-A6B2-21C303DECB9B}"/>
              </a:ext>
            </a:extLst>
          </p:cNvPr>
          <p:cNvGrpSpPr/>
          <p:nvPr/>
        </p:nvGrpSpPr>
        <p:grpSpPr>
          <a:xfrm>
            <a:off x="4158067" y="3745979"/>
            <a:ext cx="345749" cy="346243"/>
            <a:chOff x="0" y="0"/>
            <a:chExt cx="812800" cy="812800"/>
          </a:xfrm>
        </p:grpSpPr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6B36DC23-529F-54FA-266B-34CF53E3B29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66675" cap="sq">
              <a:solidFill>
                <a:srgbClr val="0B8ABD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44" name="TextBox 8">
              <a:extLst>
                <a:ext uri="{FF2B5EF4-FFF2-40B4-BE49-F238E27FC236}">
                  <a16:creationId xmlns:a16="http://schemas.microsoft.com/office/drawing/2014/main" id="{5A1DFF46-3545-D764-1C1E-3E47D69B6C61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5" name="Group 9">
            <a:extLst>
              <a:ext uri="{FF2B5EF4-FFF2-40B4-BE49-F238E27FC236}">
                <a16:creationId xmlns:a16="http://schemas.microsoft.com/office/drawing/2014/main" id="{C6C5A8DD-9B01-4110-A447-E0C54504C606}"/>
              </a:ext>
            </a:extLst>
          </p:cNvPr>
          <p:cNvGrpSpPr/>
          <p:nvPr/>
        </p:nvGrpSpPr>
        <p:grpSpPr>
          <a:xfrm>
            <a:off x="3402876" y="2608513"/>
            <a:ext cx="345749" cy="346243"/>
            <a:chOff x="0" y="0"/>
            <a:chExt cx="812800" cy="812800"/>
          </a:xfrm>
        </p:grpSpPr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id="{FDB463C5-900A-8759-CBB1-37AD212665D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66675" cap="sq">
              <a:solidFill>
                <a:srgbClr val="91DFB1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47" name="TextBox 11">
              <a:extLst>
                <a:ext uri="{FF2B5EF4-FFF2-40B4-BE49-F238E27FC236}">
                  <a16:creationId xmlns:a16="http://schemas.microsoft.com/office/drawing/2014/main" id="{9904DD3E-ADC0-F28A-B4D9-E189244704A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8" name="Group 12">
            <a:extLst>
              <a:ext uri="{FF2B5EF4-FFF2-40B4-BE49-F238E27FC236}">
                <a16:creationId xmlns:a16="http://schemas.microsoft.com/office/drawing/2014/main" id="{5E493710-1B45-6D48-0D64-1226BB5DA7C9}"/>
              </a:ext>
            </a:extLst>
          </p:cNvPr>
          <p:cNvGrpSpPr/>
          <p:nvPr/>
        </p:nvGrpSpPr>
        <p:grpSpPr>
          <a:xfrm>
            <a:off x="2819400" y="6209262"/>
            <a:ext cx="345749" cy="346243"/>
            <a:chOff x="0" y="0"/>
            <a:chExt cx="812800" cy="812800"/>
          </a:xfrm>
        </p:grpSpPr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AA3227A7-DDEA-C42E-072B-328F933B60A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66675" cap="sq">
              <a:solidFill>
                <a:srgbClr val="00B050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50" name="TextBox 14">
              <a:extLst>
                <a:ext uri="{FF2B5EF4-FFF2-40B4-BE49-F238E27FC236}">
                  <a16:creationId xmlns:a16="http://schemas.microsoft.com/office/drawing/2014/main" id="{7B6BA990-F7B9-06D7-7946-C69C199D6F88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1" name="Group 32">
            <a:extLst>
              <a:ext uri="{FF2B5EF4-FFF2-40B4-BE49-F238E27FC236}">
                <a16:creationId xmlns:a16="http://schemas.microsoft.com/office/drawing/2014/main" id="{F4F2E725-3993-4B38-AD89-441073ADB67F}"/>
              </a:ext>
            </a:extLst>
          </p:cNvPr>
          <p:cNvGrpSpPr/>
          <p:nvPr/>
        </p:nvGrpSpPr>
        <p:grpSpPr>
          <a:xfrm>
            <a:off x="3939544" y="5320719"/>
            <a:ext cx="345749" cy="346243"/>
            <a:chOff x="0" y="0"/>
            <a:chExt cx="812800" cy="812800"/>
          </a:xfrm>
        </p:grpSpPr>
        <p:sp>
          <p:nvSpPr>
            <p:cNvPr id="52" name="Freeform 33">
              <a:extLst>
                <a:ext uri="{FF2B5EF4-FFF2-40B4-BE49-F238E27FC236}">
                  <a16:creationId xmlns:a16="http://schemas.microsoft.com/office/drawing/2014/main" id="{EDDA49FE-EB41-6D1A-A44A-F54BA896B4D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66675" cap="sq">
              <a:solidFill>
                <a:srgbClr val="8ED7E8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53" name="TextBox 34">
              <a:extLst>
                <a:ext uri="{FF2B5EF4-FFF2-40B4-BE49-F238E27FC236}">
                  <a16:creationId xmlns:a16="http://schemas.microsoft.com/office/drawing/2014/main" id="{EB727B04-50AC-F59E-8C6C-BB0DB7D9F751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65" name="Group 57">
            <a:extLst>
              <a:ext uri="{FF2B5EF4-FFF2-40B4-BE49-F238E27FC236}">
                <a16:creationId xmlns:a16="http://schemas.microsoft.com/office/drawing/2014/main" id="{A26EFE82-03FD-0BFB-26F5-A92157A6F927}"/>
              </a:ext>
            </a:extLst>
          </p:cNvPr>
          <p:cNvGrpSpPr/>
          <p:nvPr/>
        </p:nvGrpSpPr>
        <p:grpSpPr>
          <a:xfrm>
            <a:off x="5030631" y="3192143"/>
            <a:ext cx="5237668" cy="1570395"/>
            <a:chOff x="0" y="0"/>
            <a:chExt cx="1467458" cy="452483"/>
          </a:xfrm>
        </p:grpSpPr>
        <p:sp>
          <p:nvSpPr>
            <p:cNvPr id="66" name="Freeform 58">
              <a:extLst>
                <a:ext uri="{FF2B5EF4-FFF2-40B4-BE49-F238E27FC236}">
                  <a16:creationId xmlns:a16="http://schemas.microsoft.com/office/drawing/2014/main" id="{10D51F2A-710E-7202-92C1-B6BAF3C452DF}"/>
                </a:ext>
              </a:extLst>
            </p:cNvPr>
            <p:cNvSpPr/>
            <p:nvPr/>
          </p:nvSpPr>
          <p:spPr>
            <a:xfrm>
              <a:off x="0" y="0"/>
              <a:ext cx="1467458" cy="452483"/>
            </a:xfrm>
            <a:custGeom>
              <a:avLst/>
              <a:gdLst/>
              <a:ahLst/>
              <a:cxnLst/>
              <a:rect l="l" t="t" r="r" b="b"/>
              <a:pathLst>
                <a:path w="1467458" h="452483">
                  <a:moveTo>
                    <a:pt x="1264258" y="0"/>
                  </a:moveTo>
                  <a:cubicBezTo>
                    <a:pt x="1376482" y="0"/>
                    <a:pt x="1467458" y="101292"/>
                    <a:pt x="1467458" y="226241"/>
                  </a:cubicBezTo>
                  <a:cubicBezTo>
                    <a:pt x="1467458" y="351191"/>
                    <a:pt x="1376482" y="452483"/>
                    <a:pt x="1264258" y="452483"/>
                  </a:cubicBezTo>
                  <a:lnTo>
                    <a:pt x="203200" y="452483"/>
                  </a:lnTo>
                  <a:cubicBezTo>
                    <a:pt x="90976" y="452483"/>
                    <a:pt x="0" y="351191"/>
                    <a:pt x="0" y="226241"/>
                  </a:cubicBezTo>
                  <a:cubicBezTo>
                    <a:pt x="0" y="10129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w="66675" cap="sq">
              <a:solidFill>
                <a:srgbClr val="0B8ABD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67" name="TextBox 59">
              <a:extLst>
                <a:ext uri="{FF2B5EF4-FFF2-40B4-BE49-F238E27FC236}">
                  <a16:creationId xmlns:a16="http://schemas.microsoft.com/office/drawing/2014/main" id="{40E32762-CD8E-0FB4-6C45-07D9FE39FD78}"/>
                </a:ext>
              </a:extLst>
            </p:cNvPr>
            <p:cNvSpPr txBox="1"/>
            <p:nvPr/>
          </p:nvSpPr>
          <p:spPr>
            <a:xfrm>
              <a:off x="0" y="-38100"/>
              <a:ext cx="1467458" cy="4905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8" name="Group 60">
            <a:extLst>
              <a:ext uri="{FF2B5EF4-FFF2-40B4-BE49-F238E27FC236}">
                <a16:creationId xmlns:a16="http://schemas.microsoft.com/office/drawing/2014/main" id="{3C8F9FA2-76D8-1187-2CDE-AAF7116772CF}"/>
              </a:ext>
            </a:extLst>
          </p:cNvPr>
          <p:cNvGrpSpPr/>
          <p:nvPr/>
        </p:nvGrpSpPr>
        <p:grpSpPr>
          <a:xfrm>
            <a:off x="4735183" y="3482869"/>
            <a:ext cx="1191843" cy="1027481"/>
            <a:chOff x="0" y="0"/>
            <a:chExt cx="1290485" cy="1112520"/>
          </a:xfrm>
          <a:solidFill>
            <a:srgbClr val="0B8ABD"/>
          </a:solidFill>
        </p:grpSpPr>
        <p:sp>
          <p:nvSpPr>
            <p:cNvPr id="69" name="Freeform 61">
              <a:extLst>
                <a:ext uri="{FF2B5EF4-FFF2-40B4-BE49-F238E27FC236}">
                  <a16:creationId xmlns:a16="http://schemas.microsoft.com/office/drawing/2014/main" id="{EDA3CB62-CE99-ED01-3285-00C823BFEE6C}"/>
                </a:ext>
              </a:extLst>
            </p:cNvPr>
            <p:cNvSpPr/>
            <p:nvPr/>
          </p:nvSpPr>
          <p:spPr>
            <a:xfrm>
              <a:off x="0" y="0"/>
              <a:ext cx="1290485" cy="1113790"/>
            </a:xfrm>
            <a:custGeom>
              <a:avLst/>
              <a:gdLst/>
              <a:ahLst/>
              <a:cxnLst/>
              <a:rect l="l" t="t" r="r" b="b"/>
              <a:pathLst>
                <a:path w="1290485" h="1113790">
                  <a:moveTo>
                    <a:pt x="738035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738035" y="1113790"/>
                  </a:lnTo>
                  <a:lnTo>
                    <a:pt x="1290485" y="558800"/>
                  </a:lnTo>
                  <a:lnTo>
                    <a:pt x="738035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70" name="Group 52">
            <a:extLst>
              <a:ext uri="{FF2B5EF4-FFF2-40B4-BE49-F238E27FC236}">
                <a16:creationId xmlns:a16="http://schemas.microsoft.com/office/drawing/2014/main" id="{EBA7DE18-3FEF-0516-36D2-594F64647369}"/>
              </a:ext>
            </a:extLst>
          </p:cNvPr>
          <p:cNvGrpSpPr/>
          <p:nvPr/>
        </p:nvGrpSpPr>
        <p:grpSpPr>
          <a:xfrm>
            <a:off x="4175016" y="1319651"/>
            <a:ext cx="5092985" cy="1570395"/>
            <a:chOff x="0" y="0"/>
            <a:chExt cx="1467458" cy="452483"/>
          </a:xfrm>
        </p:grpSpPr>
        <p:sp>
          <p:nvSpPr>
            <p:cNvPr id="71" name="Freeform 53">
              <a:extLst>
                <a:ext uri="{FF2B5EF4-FFF2-40B4-BE49-F238E27FC236}">
                  <a16:creationId xmlns:a16="http://schemas.microsoft.com/office/drawing/2014/main" id="{02DC5534-C7AB-0064-7D0E-C85F6F3B66AE}"/>
                </a:ext>
              </a:extLst>
            </p:cNvPr>
            <p:cNvSpPr/>
            <p:nvPr/>
          </p:nvSpPr>
          <p:spPr>
            <a:xfrm>
              <a:off x="0" y="0"/>
              <a:ext cx="1467458" cy="452483"/>
            </a:xfrm>
            <a:custGeom>
              <a:avLst/>
              <a:gdLst/>
              <a:ahLst/>
              <a:cxnLst/>
              <a:rect l="l" t="t" r="r" b="b"/>
              <a:pathLst>
                <a:path w="1467458" h="452483">
                  <a:moveTo>
                    <a:pt x="1264258" y="0"/>
                  </a:moveTo>
                  <a:cubicBezTo>
                    <a:pt x="1376482" y="0"/>
                    <a:pt x="1467458" y="101292"/>
                    <a:pt x="1467458" y="226241"/>
                  </a:cubicBezTo>
                  <a:cubicBezTo>
                    <a:pt x="1467458" y="351191"/>
                    <a:pt x="1376482" y="452483"/>
                    <a:pt x="1264258" y="452483"/>
                  </a:cubicBezTo>
                  <a:lnTo>
                    <a:pt x="203200" y="452483"/>
                  </a:lnTo>
                  <a:cubicBezTo>
                    <a:pt x="90976" y="452483"/>
                    <a:pt x="0" y="351191"/>
                    <a:pt x="0" y="226241"/>
                  </a:cubicBezTo>
                  <a:cubicBezTo>
                    <a:pt x="0" y="10129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w="66675" cap="sq">
              <a:solidFill>
                <a:srgbClr val="91DFB1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72" name="TextBox 54">
              <a:extLst>
                <a:ext uri="{FF2B5EF4-FFF2-40B4-BE49-F238E27FC236}">
                  <a16:creationId xmlns:a16="http://schemas.microsoft.com/office/drawing/2014/main" id="{7D3FA1FF-B3D0-2FF8-7F5A-B6058A6F5776}"/>
                </a:ext>
              </a:extLst>
            </p:cNvPr>
            <p:cNvSpPr txBox="1"/>
            <p:nvPr/>
          </p:nvSpPr>
          <p:spPr>
            <a:xfrm>
              <a:off x="0" y="-38100"/>
              <a:ext cx="1467458" cy="4905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3" name="Group 55">
            <a:extLst>
              <a:ext uri="{FF2B5EF4-FFF2-40B4-BE49-F238E27FC236}">
                <a16:creationId xmlns:a16="http://schemas.microsoft.com/office/drawing/2014/main" id="{A33A5854-8071-3FC3-8D92-4DA169235F4B}"/>
              </a:ext>
            </a:extLst>
          </p:cNvPr>
          <p:cNvGrpSpPr/>
          <p:nvPr/>
        </p:nvGrpSpPr>
        <p:grpSpPr>
          <a:xfrm>
            <a:off x="3879567" y="1610377"/>
            <a:ext cx="1191843" cy="1027481"/>
            <a:chOff x="0" y="0"/>
            <a:chExt cx="1290485" cy="1112520"/>
          </a:xfrm>
        </p:grpSpPr>
        <p:sp>
          <p:nvSpPr>
            <p:cNvPr id="74" name="Freeform 56">
              <a:extLst>
                <a:ext uri="{FF2B5EF4-FFF2-40B4-BE49-F238E27FC236}">
                  <a16:creationId xmlns:a16="http://schemas.microsoft.com/office/drawing/2014/main" id="{6FAE635B-562B-B6CF-2C99-96B10FDFA1AB}"/>
                </a:ext>
              </a:extLst>
            </p:cNvPr>
            <p:cNvSpPr/>
            <p:nvPr/>
          </p:nvSpPr>
          <p:spPr>
            <a:xfrm>
              <a:off x="0" y="0"/>
              <a:ext cx="1290485" cy="1113790"/>
            </a:xfrm>
            <a:custGeom>
              <a:avLst/>
              <a:gdLst/>
              <a:ahLst/>
              <a:cxnLst/>
              <a:rect l="l" t="t" r="r" b="b"/>
              <a:pathLst>
                <a:path w="1290485" h="1113790">
                  <a:moveTo>
                    <a:pt x="738035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738035" y="1113790"/>
                  </a:lnTo>
                  <a:lnTo>
                    <a:pt x="1290485" y="558800"/>
                  </a:lnTo>
                  <a:lnTo>
                    <a:pt x="738035" y="0"/>
                  </a:lnTo>
                  <a:close/>
                </a:path>
              </a:pathLst>
            </a:custGeom>
            <a:solidFill>
              <a:srgbClr val="91DFB1"/>
            </a:solid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8A4E7641-486A-8023-5489-3EC0891EA4A8}"/>
              </a:ext>
            </a:extLst>
          </p:cNvPr>
          <p:cNvSpPr txBox="1"/>
          <p:nvPr/>
        </p:nvSpPr>
        <p:spPr>
          <a:xfrm>
            <a:off x="5127151" y="1633969"/>
            <a:ext cx="32197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dirty="0"/>
              <a:t>Population c. 420,000</a:t>
            </a:r>
          </a:p>
          <a:p>
            <a:r>
              <a:rPr lang="en-IE" sz="2400" dirty="0"/>
              <a:t>Rural, Older</a:t>
            </a:r>
          </a:p>
          <a:p>
            <a:r>
              <a:rPr lang="en-IE" sz="2400" smtClean="0"/>
              <a:t>Social Deprivation </a:t>
            </a:r>
            <a:r>
              <a:rPr lang="en-IE" sz="2400" dirty="0"/>
              <a:t>(24%)</a:t>
            </a:r>
          </a:p>
        </p:txBody>
      </p:sp>
      <p:sp>
        <p:nvSpPr>
          <p:cNvPr id="61" name="TextBox 89">
            <a:extLst>
              <a:ext uri="{FF2B5EF4-FFF2-40B4-BE49-F238E27FC236}">
                <a16:creationId xmlns:a16="http://schemas.microsoft.com/office/drawing/2014/main" id="{451B0B21-D03E-FEB1-D58F-8DB7B287A3F0}"/>
              </a:ext>
            </a:extLst>
          </p:cNvPr>
          <p:cNvSpPr txBox="1"/>
          <p:nvPr/>
        </p:nvSpPr>
        <p:spPr>
          <a:xfrm>
            <a:off x="5203351" y="1405369"/>
            <a:ext cx="3193659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88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Demographic</a:t>
            </a:r>
          </a:p>
        </p:txBody>
      </p:sp>
      <p:sp>
        <p:nvSpPr>
          <p:cNvPr id="76" name="TextBox 89">
            <a:extLst>
              <a:ext uri="{FF2B5EF4-FFF2-40B4-BE49-F238E27FC236}">
                <a16:creationId xmlns:a16="http://schemas.microsoft.com/office/drawing/2014/main" id="{58FA8B3D-4EC6-01BB-9AA6-9A3CD8DAE4A0}"/>
              </a:ext>
            </a:extLst>
          </p:cNvPr>
          <p:cNvSpPr txBox="1"/>
          <p:nvPr/>
        </p:nvSpPr>
        <p:spPr>
          <a:xfrm>
            <a:off x="5856026" y="3341930"/>
            <a:ext cx="3193659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88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Cancer Care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5D0AA47-E665-7608-EC1F-9B8577089CAB}"/>
              </a:ext>
            </a:extLst>
          </p:cNvPr>
          <p:cNvSpPr txBox="1"/>
          <p:nvPr/>
        </p:nvSpPr>
        <p:spPr>
          <a:xfrm>
            <a:off x="5753850" y="3559388"/>
            <a:ext cx="44455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dirty="0"/>
              <a:t>Six Hospitals in Mid West </a:t>
            </a:r>
          </a:p>
          <a:p>
            <a:r>
              <a:rPr lang="en-IE" sz="2400" dirty="0"/>
              <a:t>Cancer services centralised in UHL</a:t>
            </a:r>
          </a:p>
          <a:p>
            <a:r>
              <a:rPr lang="en-IE" sz="2400" dirty="0"/>
              <a:t>&gt;2,500 new cases annually</a:t>
            </a:r>
          </a:p>
        </p:txBody>
      </p:sp>
      <p:grpSp>
        <p:nvGrpSpPr>
          <p:cNvPr id="79" name="Group 62">
            <a:extLst>
              <a:ext uri="{FF2B5EF4-FFF2-40B4-BE49-F238E27FC236}">
                <a16:creationId xmlns:a16="http://schemas.microsoft.com/office/drawing/2014/main" id="{03E452A5-AFAB-B37D-A83B-258E98D2AD02}"/>
              </a:ext>
            </a:extLst>
          </p:cNvPr>
          <p:cNvGrpSpPr/>
          <p:nvPr/>
        </p:nvGrpSpPr>
        <p:grpSpPr>
          <a:xfrm>
            <a:off x="3438686" y="6773505"/>
            <a:ext cx="5344969" cy="1570395"/>
            <a:chOff x="0" y="0"/>
            <a:chExt cx="1467458" cy="452483"/>
          </a:xfrm>
        </p:grpSpPr>
        <p:sp>
          <p:nvSpPr>
            <p:cNvPr id="80" name="Freeform 63">
              <a:extLst>
                <a:ext uri="{FF2B5EF4-FFF2-40B4-BE49-F238E27FC236}">
                  <a16:creationId xmlns:a16="http://schemas.microsoft.com/office/drawing/2014/main" id="{C4DAFC5A-80E5-17E6-915C-D4BEDB7ECAC8}"/>
                </a:ext>
              </a:extLst>
            </p:cNvPr>
            <p:cNvSpPr/>
            <p:nvPr/>
          </p:nvSpPr>
          <p:spPr>
            <a:xfrm>
              <a:off x="0" y="0"/>
              <a:ext cx="1467458" cy="452483"/>
            </a:xfrm>
            <a:custGeom>
              <a:avLst/>
              <a:gdLst/>
              <a:ahLst/>
              <a:cxnLst/>
              <a:rect l="l" t="t" r="r" b="b"/>
              <a:pathLst>
                <a:path w="1467458" h="452483">
                  <a:moveTo>
                    <a:pt x="1264258" y="0"/>
                  </a:moveTo>
                  <a:cubicBezTo>
                    <a:pt x="1376482" y="0"/>
                    <a:pt x="1467458" y="101292"/>
                    <a:pt x="1467458" y="226241"/>
                  </a:cubicBezTo>
                  <a:cubicBezTo>
                    <a:pt x="1467458" y="351191"/>
                    <a:pt x="1376482" y="452483"/>
                    <a:pt x="1264258" y="452483"/>
                  </a:cubicBezTo>
                  <a:lnTo>
                    <a:pt x="203200" y="452483"/>
                  </a:lnTo>
                  <a:cubicBezTo>
                    <a:pt x="90976" y="452483"/>
                    <a:pt x="0" y="351191"/>
                    <a:pt x="0" y="226241"/>
                  </a:cubicBezTo>
                  <a:cubicBezTo>
                    <a:pt x="0" y="10129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w="66675" cap="sq">
              <a:solidFill>
                <a:srgbClr val="00B050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81" name="TextBox 64">
              <a:extLst>
                <a:ext uri="{FF2B5EF4-FFF2-40B4-BE49-F238E27FC236}">
                  <a16:creationId xmlns:a16="http://schemas.microsoft.com/office/drawing/2014/main" id="{5291A2EF-F140-E94B-F50C-ACEC5F5BC26A}"/>
                </a:ext>
              </a:extLst>
            </p:cNvPr>
            <p:cNvSpPr txBox="1"/>
            <p:nvPr/>
          </p:nvSpPr>
          <p:spPr>
            <a:xfrm>
              <a:off x="0" y="-38100"/>
              <a:ext cx="1467458" cy="4905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2" name="Group 65">
            <a:extLst>
              <a:ext uri="{FF2B5EF4-FFF2-40B4-BE49-F238E27FC236}">
                <a16:creationId xmlns:a16="http://schemas.microsoft.com/office/drawing/2014/main" id="{7E36E9A3-B56D-D261-6670-8C24444F5A0D}"/>
              </a:ext>
            </a:extLst>
          </p:cNvPr>
          <p:cNvGrpSpPr/>
          <p:nvPr/>
        </p:nvGrpSpPr>
        <p:grpSpPr>
          <a:xfrm>
            <a:off x="3143238" y="7064232"/>
            <a:ext cx="1191843" cy="1027481"/>
            <a:chOff x="0" y="0"/>
            <a:chExt cx="1290485" cy="1112520"/>
          </a:xfrm>
          <a:solidFill>
            <a:srgbClr val="00B050"/>
          </a:solidFill>
        </p:grpSpPr>
        <p:sp>
          <p:nvSpPr>
            <p:cNvPr id="83" name="Freeform 66">
              <a:extLst>
                <a:ext uri="{FF2B5EF4-FFF2-40B4-BE49-F238E27FC236}">
                  <a16:creationId xmlns:a16="http://schemas.microsoft.com/office/drawing/2014/main" id="{B64513AF-1612-8A10-B34B-F09B86852F65}"/>
                </a:ext>
              </a:extLst>
            </p:cNvPr>
            <p:cNvSpPr/>
            <p:nvPr/>
          </p:nvSpPr>
          <p:spPr>
            <a:xfrm>
              <a:off x="0" y="0"/>
              <a:ext cx="1290485" cy="1113790"/>
            </a:xfrm>
            <a:custGeom>
              <a:avLst/>
              <a:gdLst/>
              <a:ahLst/>
              <a:cxnLst/>
              <a:rect l="l" t="t" r="r" b="b"/>
              <a:pathLst>
                <a:path w="1290485" h="1113790">
                  <a:moveTo>
                    <a:pt x="738035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738035" y="1113790"/>
                  </a:lnTo>
                  <a:lnTo>
                    <a:pt x="1290485" y="558800"/>
                  </a:lnTo>
                  <a:lnTo>
                    <a:pt x="738035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6B30C677-457C-70BB-A20B-F622352B2F59}"/>
              </a:ext>
            </a:extLst>
          </p:cNvPr>
          <p:cNvSpPr txBox="1"/>
          <p:nvPr/>
        </p:nvSpPr>
        <p:spPr>
          <a:xfrm>
            <a:off x="4273380" y="7143571"/>
            <a:ext cx="41972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dirty="0"/>
              <a:t>University of Limerick</a:t>
            </a:r>
          </a:p>
          <a:p>
            <a:r>
              <a:rPr lang="en-IE" sz="2400" dirty="0"/>
              <a:t>Limerick Digital Research Centre</a:t>
            </a:r>
          </a:p>
          <a:p>
            <a:r>
              <a:rPr lang="en-IE" sz="2400" dirty="0"/>
              <a:t>Research Centre on UHL campus</a:t>
            </a:r>
          </a:p>
        </p:txBody>
      </p:sp>
      <p:sp>
        <p:nvSpPr>
          <p:cNvPr id="87" name="TextBox 89">
            <a:extLst>
              <a:ext uri="{FF2B5EF4-FFF2-40B4-BE49-F238E27FC236}">
                <a16:creationId xmlns:a16="http://schemas.microsoft.com/office/drawing/2014/main" id="{59A1297A-1A98-F879-B08B-A6EBB859963C}"/>
              </a:ext>
            </a:extLst>
          </p:cNvPr>
          <p:cNvSpPr txBox="1"/>
          <p:nvPr/>
        </p:nvSpPr>
        <p:spPr>
          <a:xfrm>
            <a:off x="4349580" y="6914971"/>
            <a:ext cx="3193659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88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Academic partner</a:t>
            </a:r>
          </a:p>
        </p:txBody>
      </p:sp>
      <p:pic>
        <p:nvPicPr>
          <p:cNvPr id="89" name="Picture 88" descr="A black and green text&#10;&#10;AI-generated content may be incorrect.">
            <a:extLst>
              <a:ext uri="{FF2B5EF4-FFF2-40B4-BE49-F238E27FC236}">
                <a16:creationId xmlns:a16="http://schemas.microsoft.com/office/drawing/2014/main" id="{E11DE7F3-9348-D390-3046-6ACED47A35C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855" y="6819900"/>
            <a:ext cx="4938525" cy="1199528"/>
          </a:xfrm>
          <a:prstGeom prst="rect">
            <a:avLst/>
          </a:prstGeom>
        </p:spPr>
      </p:pic>
      <p:pic>
        <p:nvPicPr>
          <p:cNvPr id="2056" name="Picture 8" descr="Flat Graduate Hat Icon - Flaticons.net">
            <a:extLst>
              <a:ext uri="{FF2B5EF4-FFF2-40B4-BE49-F238E27FC236}">
                <a16:creationId xmlns:a16="http://schemas.microsoft.com/office/drawing/2014/main" id="{712A6C49-246F-36B0-F9A8-5F5F5B107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191" y="7222631"/>
            <a:ext cx="840330" cy="84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0" name="Group 67">
            <a:extLst>
              <a:ext uri="{FF2B5EF4-FFF2-40B4-BE49-F238E27FC236}">
                <a16:creationId xmlns:a16="http://schemas.microsoft.com/office/drawing/2014/main" id="{D4AF3AD5-5024-B45C-71BB-16AC8F12C923}"/>
              </a:ext>
            </a:extLst>
          </p:cNvPr>
          <p:cNvGrpSpPr/>
          <p:nvPr/>
        </p:nvGrpSpPr>
        <p:grpSpPr>
          <a:xfrm>
            <a:off x="4786143" y="5002841"/>
            <a:ext cx="5092985" cy="1570395"/>
            <a:chOff x="0" y="0"/>
            <a:chExt cx="1467458" cy="452483"/>
          </a:xfrm>
        </p:grpSpPr>
        <p:sp>
          <p:nvSpPr>
            <p:cNvPr id="91" name="Freeform 68">
              <a:extLst>
                <a:ext uri="{FF2B5EF4-FFF2-40B4-BE49-F238E27FC236}">
                  <a16:creationId xmlns:a16="http://schemas.microsoft.com/office/drawing/2014/main" id="{C6AB8629-9FF0-CA2B-C891-0D3DCE7AD07F}"/>
                </a:ext>
              </a:extLst>
            </p:cNvPr>
            <p:cNvSpPr/>
            <p:nvPr/>
          </p:nvSpPr>
          <p:spPr>
            <a:xfrm>
              <a:off x="0" y="0"/>
              <a:ext cx="1467458" cy="452483"/>
            </a:xfrm>
            <a:custGeom>
              <a:avLst/>
              <a:gdLst/>
              <a:ahLst/>
              <a:cxnLst/>
              <a:rect l="l" t="t" r="r" b="b"/>
              <a:pathLst>
                <a:path w="1467458" h="452483">
                  <a:moveTo>
                    <a:pt x="1264258" y="0"/>
                  </a:moveTo>
                  <a:cubicBezTo>
                    <a:pt x="1376482" y="0"/>
                    <a:pt x="1467458" y="101292"/>
                    <a:pt x="1467458" y="226241"/>
                  </a:cubicBezTo>
                  <a:cubicBezTo>
                    <a:pt x="1467458" y="351191"/>
                    <a:pt x="1376482" y="452483"/>
                    <a:pt x="1264258" y="452483"/>
                  </a:cubicBezTo>
                  <a:lnTo>
                    <a:pt x="203200" y="452483"/>
                  </a:lnTo>
                  <a:cubicBezTo>
                    <a:pt x="90976" y="452483"/>
                    <a:pt x="0" y="351191"/>
                    <a:pt x="0" y="226241"/>
                  </a:cubicBezTo>
                  <a:cubicBezTo>
                    <a:pt x="0" y="10129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w="66675" cap="sq">
              <a:solidFill>
                <a:srgbClr val="8ED7E8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92" name="TextBox 69">
              <a:extLst>
                <a:ext uri="{FF2B5EF4-FFF2-40B4-BE49-F238E27FC236}">
                  <a16:creationId xmlns:a16="http://schemas.microsoft.com/office/drawing/2014/main" id="{3D2E5432-34B0-6878-9D62-27AEC351D595}"/>
                </a:ext>
              </a:extLst>
            </p:cNvPr>
            <p:cNvSpPr txBox="1"/>
            <p:nvPr/>
          </p:nvSpPr>
          <p:spPr>
            <a:xfrm>
              <a:off x="0" y="-38100"/>
              <a:ext cx="1467458" cy="4905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3" name="Group 70">
            <a:extLst>
              <a:ext uri="{FF2B5EF4-FFF2-40B4-BE49-F238E27FC236}">
                <a16:creationId xmlns:a16="http://schemas.microsoft.com/office/drawing/2014/main" id="{930AA2E3-B274-5222-DBD1-15B2CDFC44F1}"/>
              </a:ext>
            </a:extLst>
          </p:cNvPr>
          <p:cNvGrpSpPr/>
          <p:nvPr/>
        </p:nvGrpSpPr>
        <p:grpSpPr>
          <a:xfrm>
            <a:off x="4490694" y="5293567"/>
            <a:ext cx="1191843" cy="1027481"/>
            <a:chOff x="0" y="0"/>
            <a:chExt cx="1290485" cy="1112520"/>
          </a:xfrm>
          <a:solidFill>
            <a:srgbClr val="8ED7E8"/>
          </a:solidFill>
        </p:grpSpPr>
        <p:sp>
          <p:nvSpPr>
            <p:cNvPr id="94" name="Freeform 71">
              <a:extLst>
                <a:ext uri="{FF2B5EF4-FFF2-40B4-BE49-F238E27FC236}">
                  <a16:creationId xmlns:a16="http://schemas.microsoft.com/office/drawing/2014/main" id="{1983D506-83AE-3522-C177-30B1D41782D0}"/>
                </a:ext>
              </a:extLst>
            </p:cNvPr>
            <p:cNvSpPr/>
            <p:nvPr/>
          </p:nvSpPr>
          <p:spPr>
            <a:xfrm>
              <a:off x="0" y="0"/>
              <a:ext cx="1290485" cy="1113790"/>
            </a:xfrm>
            <a:custGeom>
              <a:avLst/>
              <a:gdLst/>
              <a:ahLst/>
              <a:cxnLst/>
              <a:rect l="l" t="t" r="r" b="b"/>
              <a:pathLst>
                <a:path w="1290485" h="1113790">
                  <a:moveTo>
                    <a:pt x="738035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738035" y="1113790"/>
                  </a:lnTo>
                  <a:lnTo>
                    <a:pt x="1290485" y="558800"/>
                  </a:lnTo>
                  <a:lnTo>
                    <a:pt x="738035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84" name="TextBox 89">
            <a:extLst>
              <a:ext uri="{FF2B5EF4-FFF2-40B4-BE49-F238E27FC236}">
                <a16:creationId xmlns:a16="http://schemas.microsoft.com/office/drawing/2014/main" id="{C1C1E3CB-6310-4A5A-C159-D1F193883B82}"/>
              </a:ext>
            </a:extLst>
          </p:cNvPr>
          <p:cNvSpPr txBox="1"/>
          <p:nvPr/>
        </p:nvSpPr>
        <p:spPr>
          <a:xfrm>
            <a:off x="5863216" y="5138252"/>
            <a:ext cx="3193659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88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Cancer Trials Unit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8CB3A47-5D6E-A898-6C1C-51A6402690C2}"/>
              </a:ext>
            </a:extLst>
          </p:cNvPr>
          <p:cNvSpPr txBox="1"/>
          <p:nvPr/>
        </p:nvSpPr>
        <p:spPr>
          <a:xfrm>
            <a:off x="5745313" y="5355176"/>
            <a:ext cx="35068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dirty="0"/>
              <a:t>64 Studies since 2018</a:t>
            </a:r>
          </a:p>
          <a:p>
            <a:r>
              <a:rPr lang="en-IE" sz="2400" dirty="0"/>
              <a:t>1195 Patients Recruited</a:t>
            </a:r>
          </a:p>
          <a:p>
            <a:r>
              <a:rPr lang="en-IE" sz="2400" dirty="0"/>
              <a:t>Top Recruiter 2018 &amp; 2023</a:t>
            </a:r>
          </a:p>
        </p:txBody>
      </p:sp>
      <p:pic>
        <p:nvPicPr>
          <p:cNvPr id="97" name="Picture 96" descr="A blue and white logo&#10;&#10;AI-generated content may be incorrect.">
            <a:extLst>
              <a:ext uri="{FF2B5EF4-FFF2-40B4-BE49-F238E27FC236}">
                <a16:creationId xmlns:a16="http://schemas.microsoft.com/office/drawing/2014/main" id="{A73A882D-23F1-E20A-3C4C-09F5B9255B2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299" y="5377088"/>
            <a:ext cx="2181977" cy="791033"/>
          </a:xfrm>
          <a:prstGeom prst="rect">
            <a:avLst/>
          </a:prstGeom>
        </p:spPr>
      </p:pic>
      <p:pic>
        <p:nvPicPr>
          <p:cNvPr id="98" name="Picture 97" descr="Icon&#10;&#10;Description automatically generated">
            <a:extLst>
              <a:ext uri="{FF2B5EF4-FFF2-40B4-BE49-F238E27FC236}">
                <a16:creationId xmlns:a16="http://schemas.microsoft.com/office/drawing/2014/main" id="{389D5B2C-C971-0B2F-24A9-D18F92DDD22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60345" y="5352555"/>
            <a:ext cx="863931" cy="840100"/>
          </a:xfrm>
          <a:prstGeom prst="rect">
            <a:avLst/>
          </a:prstGeom>
        </p:spPr>
      </p:pic>
      <p:pic>
        <p:nvPicPr>
          <p:cNvPr id="4" name="Graphic 3" descr="Users with solid fill">
            <a:extLst>
              <a:ext uri="{FF2B5EF4-FFF2-40B4-BE49-F238E27FC236}">
                <a16:creationId xmlns:a16="http://schemas.microsoft.com/office/drawing/2014/main" id="{7D680FBD-2848-7ECE-E8E0-0DDF37865EA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3937348" y="1674289"/>
            <a:ext cx="914400" cy="914400"/>
          </a:xfrm>
          <a:prstGeom prst="rect">
            <a:avLst/>
          </a:prstGeom>
        </p:spPr>
      </p:pic>
      <p:pic>
        <p:nvPicPr>
          <p:cNvPr id="6" name="Graphic 5" descr="Hospital with solid fill">
            <a:extLst>
              <a:ext uri="{FF2B5EF4-FFF2-40B4-BE49-F238E27FC236}">
                <a16:creationId xmlns:a16="http://schemas.microsoft.com/office/drawing/2014/main" id="{E07BBFA3-4BF3-8BB8-25C3-568A6369C9A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4787809" y="344497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1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86" grpId="0"/>
      <p:bldP spid="87" grpId="0"/>
      <p:bldP spid="84" grpId="0"/>
      <p:bldP spid="8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DE3B6-1540-D837-A222-409952538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tangle 100">
            <a:extLst>
              <a:ext uri="{FF2B5EF4-FFF2-40B4-BE49-F238E27FC236}">
                <a16:creationId xmlns:a16="http://schemas.microsoft.com/office/drawing/2014/main" id="{97B62B3A-A5E2-28B0-3235-D9C04F647847}"/>
              </a:ext>
            </a:extLst>
          </p:cNvPr>
          <p:cNvSpPr/>
          <p:nvPr/>
        </p:nvSpPr>
        <p:spPr>
          <a:xfrm>
            <a:off x="1163783" y="8805258"/>
            <a:ext cx="2914890" cy="1465332"/>
          </a:xfrm>
          <a:prstGeom prst="rect">
            <a:avLst/>
          </a:prstGeom>
          <a:solidFill>
            <a:srgbClr val="EF3C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41A0A9B3-3F39-9027-4E00-0F608F225AD3}"/>
              </a:ext>
            </a:extLst>
          </p:cNvPr>
          <p:cNvSpPr/>
          <p:nvPr/>
        </p:nvSpPr>
        <p:spPr>
          <a:xfrm>
            <a:off x="13429008" y="8821668"/>
            <a:ext cx="2914890" cy="1465332"/>
          </a:xfrm>
          <a:prstGeom prst="rect">
            <a:avLst/>
          </a:prstGeom>
          <a:solidFill>
            <a:srgbClr val="EF3C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4FCBACB7-04B8-49E0-D045-CA5420CA47BA}"/>
              </a:ext>
            </a:extLst>
          </p:cNvPr>
          <p:cNvSpPr/>
          <p:nvPr/>
        </p:nvSpPr>
        <p:spPr>
          <a:xfrm rot="10800000">
            <a:off x="618342" y="3226028"/>
            <a:ext cx="7613447" cy="509001"/>
          </a:xfrm>
          <a:custGeom>
            <a:avLst/>
            <a:gdLst/>
            <a:ahLst/>
            <a:cxnLst/>
            <a:rect l="l" t="t" r="r" b="b"/>
            <a:pathLst>
              <a:path w="6840134" h="509001">
                <a:moveTo>
                  <a:pt x="0" y="0"/>
                </a:moveTo>
                <a:lnTo>
                  <a:pt x="6840134" y="0"/>
                </a:lnTo>
                <a:lnTo>
                  <a:pt x="6840134" y="509001"/>
                </a:lnTo>
                <a:lnTo>
                  <a:pt x="0" y="5090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</a:blip>
            <a:stretch>
              <a:fillRect b="-286352"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17" name="Group 3">
            <a:extLst>
              <a:ext uri="{FF2B5EF4-FFF2-40B4-BE49-F238E27FC236}">
                <a16:creationId xmlns:a16="http://schemas.microsoft.com/office/drawing/2014/main" id="{D6D31C37-FE20-C8A7-62E3-59E0AB77BB5F}"/>
              </a:ext>
            </a:extLst>
          </p:cNvPr>
          <p:cNvGrpSpPr/>
          <p:nvPr/>
        </p:nvGrpSpPr>
        <p:grpSpPr>
          <a:xfrm>
            <a:off x="487588" y="1260063"/>
            <a:ext cx="7850842" cy="2032359"/>
            <a:chOff x="0" y="0"/>
            <a:chExt cx="1632342" cy="482774"/>
          </a:xfrm>
        </p:grpSpPr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1AE29C6F-6DF7-930B-EBC3-4A500C3351C3}"/>
                </a:ext>
              </a:extLst>
            </p:cNvPr>
            <p:cNvSpPr/>
            <p:nvPr/>
          </p:nvSpPr>
          <p:spPr>
            <a:xfrm>
              <a:off x="0" y="0"/>
              <a:ext cx="1632342" cy="482774"/>
            </a:xfrm>
            <a:custGeom>
              <a:avLst/>
              <a:gdLst/>
              <a:ahLst/>
              <a:cxnLst/>
              <a:rect l="l" t="t" r="r" b="b"/>
              <a:pathLst>
                <a:path w="1632342" h="482774">
                  <a:moveTo>
                    <a:pt x="35124" y="0"/>
                  </a:moveTo>
                  <a:lnTo>
                    <a:pt x="1597218" y="0"/>
                  </a:lnTo>
                  <a:cubicBezTo>
                    <a:pt x="1616617" y="0"/>
                    <a:pt x="1632342" y="15725"/>
                    <a:pt x="1632342" y="35124"/>
                  </a:cubicBezTo>
                  <a:lnTo>
                    <a:pt x="1632342" y="447650"/>
                  </a:lnTo>
                  <a:cubicBezTo>
                    <a:pt x="1632342" y="456966"/>
                    <a:pt x="1628641" y="465899"/>
                    <a:pt x="1622055" y="472486"/>
                  </a:cubicBezTo>
                  <a:cubicBezTo>
                    <a:pt x="1615468" y="479073"/>
                    <a:pt x="1606534" y="482774"/>
                    <a:pt x="1597218" y="482774"/>
                  </a:cubicBezTo>
                  <a:lnTo>
                    <a:pt x="35124" y="482774"/>
                  </a:lnTo>
                  <a:cubicBezTo>
                    <a:pt x="15725" y="482774"/>
                    <a:pt x="0" y="467048"/>
                    <a:pt x="0" y="447650"/>
                  </a:cubicBezTo>
                  <a:lnTo>
                    <a:pt x="0" y="35124"/>
                  </a:lnTo>
                  <a:cubicBezTo>
                    <a:pt x="0" y="25808"/>
                    <a:pt x="3701" y="16874"/>
                    <a:pt x="10287" y="10287"/>
                  </a:cubicBezTo>
                  <a:cubicBezTo>
                    <a:pt x="16874" y="3701"/>
                    <a:pt x="25808" y="0"/>
                    <a:pt x="35124" y="0"/>
                  </a:cubicBezTo>
                  <a:close/>
                </a:path>
              </a:pathLst>
            </a:custGeom>
            <a:solidFill>
              <a:schemeClr val="bg1"/>
            </a:solidFill>
            <a:ln w="104775" cap="rnd">
              <a:solidFill>
                <a:srgbClr val="91E1D5"/>
              </a:solidFill>
              <a:prstDash val="solid"/>
              <a:round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31" name="TextBox 5">
              <a:extLst>
                <a:ext uri="{FF2B5EF4-FFF2-40B4-BE49-F238E27FC236}">
                  <a16:creationId xmlns:a16="http://schemas.microsoft.com/office/drawing/2014/main" id="{86E1AE2E-2F24-2F4D-77D1-1DE85B2D75AD}"/>
                </a:ext>
              </a:extLst>
            </p:cNvPr>
            <p:cNvSpPr txBox="1"/>
            <p:nvPr/>
          </p:nvSpPr>
          <p:spPr>
            <a:xfrm>
              <a:off x="0" y="-38100"/>
              <a:ext cx="1632342" cy="5208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0" name="TextBox 10">
            <a:extLst>
              <a:ext uri="{FF2B5EF4-FFF2-40B4-BE49-F238E27FC236}">
                <a16:creationId xmlns:a16="http://schemas.microsoft.com/office/drawing/2014/main" id="{DAA2A3AB-4BA4-12BA-0258-7738BF6D8C2B}"/>
              </a:ext>
            </a:extLst>
          </p:cNvPr>
          <p:cNvSpPr txBox="1"/>
          <p:nvPr/>
        </p:nvSpPr>
        <p:spPr>
          <a:xfrm>
            <a:off x="2064350" y="1871464"/>
            <a:ext cx="6045480" cy="10708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000"/>
              </a:lnSpc>
            </a:pPr>
            <a:r>
              <a:rPr lang="en-GB" sz="2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To deliver an innovative portfolio of multidisciplinary clinical trials to positively impact health outcomes for all patients affected by cancer in our region.</a:t>
            </a:r>
            <a:endParaRPr lang="en-IE" sz="22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70" name="TextBox 40">
            <a:extLst>
              <a:ext uri="{FF2B5EF4-FFF2-40B4-BE49-F238E27FC236}">
                <a16:creationId xmlns:a16="http://schemas.microsoft.com/office/drawing/2014/main" id="{EF2BD000-246C-4A34-9A8E-C574FC55B2F3}"/>
              </a:ext>
            </a:extLst>
          </p:cNvPr>
          <p:cNvSpPr txBox="1"/>
          <p:nvPr/>
        </p:nvSpPr>
        <p:spPr>
          <a:xfrm>
            <a:off x="1984846" y="1428014"/>
            <a:ext cx="4100514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17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33323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VISION</a:t>
            </a:r>
          </a:p>
        </p:txBody>
      </p:sp>
      <p:sp>
        <p:nvSpPr>
          <p:cNvPr id="74" name="TextBox 2">
            <a:extLst>
              <a:ext uri="{FF2B5EF4-FFF2-40B4-BE49-F238E27FC236}">
                <a16:creationId xmlns:a16="http://schemas.microsoft.com/office/drawing/2014/main" id="{D8D1DA49-AE1E-C8BD-1E47-C74A711AD4C1}"/>
              </a:ext>
            </a:extLst>
          </p:cNvPr>
          <p:cNvSpPr txBox="1"/>
          <p:nvPr/>
        </p:nvSpPr>
        <p:spPr>
          <a:xfrm>
            <a:off x="1386617" y="133126"/>
            <a:ext cx="11587193" cy="842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0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52" b="1" spc="308" dirty="0">
                <a:solidFill>
                  <a:srgbClr val="34343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MISSION STATEMENT</a:t>
            </a:r>
            <a:endParaRPr kumimoji="0" lang="en-US" sz="5052" b="1" i="0" u="none" strike="noStrike" kern="1200" cap="none" spc="308" normalizeH="0" baseline="0" noProof="0" dirty="0">
              <a:ln>
                <a:noFill/>
              </a:ln>
              <a:solidFill>
                <a:srgbClr val="343432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grpSp>
        <p:nvGrpSpPr>
          <p:cNvPr id="77" name="Group 23">
            <a:extLst>
              <a:ext uri="{FF2B5EF4-FFF2-40B4-BE49-F238E27FC236}">
                <a16:creationId xmlns:a16="http://schemas.microsoft.com/office/drawing/2014/main" id="{6F4C9D36-58EF-B4E9-96AA-0BB697695EE8}"/>
              </a:ext>
            </a:extLst>
          </p:cNvPr>
          <p:cNvGrpSpPr/>
          <p:nvPr/>
        </p:nvGrpSpPr>
        <p:grpSpPr>
          <a:xfrm>
            <a:off x="115019" y="1689848"/>
            <a:ext cx="1228028" cy="1226514"/>
            <a:chOff x="0" y="0"/>
            <a:chExt cx="323431" cy="323032"/>
          </a:xfrm>
        </p:grpSpPr>
        <p:sp>
          <p:nvSpPr>
            <p:cNvPr id="78" name="Freeform 24">
              <a:extLst>
                <a:ext uri="{FF2B5EF4-FFF2-40B4-BE49-F238E27FC236}">
                  <a16:creationId xmlns:a16="http://schemas.microsoft.com/office/drawing/2014/main" id="{9FAAD649-47DC-9252-59F0-AF459BE43D08}"/>
                </a:ext>
              </a:extLst>
            </p:cNvPr>
            <p:cNvSpPr/>
            <p:nvPr/>
          </p:nvSpPr>
          <p:spPr>
            <a:xfrm>
              <a:off x="0" y="0"/>
              <a:ext cx="323431" cy="323032"/>
            </a:xfrm>
            <a:custGeom>
              <a:avLst/>
              <a:gdLst/>
              <a:ahLst/>
              <a:cxnLst/>
              <a:rect l="l" t="t" r="r" b="b"/>
              <a:pathLst>
                <a:path w="323431" h="323032">
                  <a:moveTo>
                    <a:pt x="0" y="0"/>
                  </a:moveTo>
                  <a:lnTo>
                    <a:pt x="323431" y="0"/>
                  </a:lnTo>
                  <a:lnTo>
                    <a:pt x="323431" y="323032"/>
                  </a:lnTo>
                  <a:lnTo>
                    <a:pt x="0" y="323032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79" name="TextBox 25">
              <a:extLst>
                <a:ext uri="{FF2B5EF4-FFF2-40B4-BE49-F238E27FC236}">
                  <a16:creationId xmlns:a16="http://schemas.microsoft.com/office/drawing/2014/main" id="{B86079CC-9495-2FBF-5948-9A6E90D5BD98}"/>
                </a:ext>
              </a:extLst>
            </p:cNvPr>
            <p:cNvSpPr txBox="1"/>
            <p:nvPr/>
          </p:nvSpPr>
          <p:spPr>
            <a:xfrm>
              <a:off x="0" y="-114300"/>
              <a:ext cx="323431" cy="437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076"/>
                </a:lnSpc>
              </a:pPr>
              <a:endParaRPr lang="en-US" sz="5768" b="1" dirty="0">
                <a:solidFill>
                  <a:srgbClr val="F8D389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</p:grpSp>
      <p:pic>
        <p:nvPicPr>
          <p:cNvPr id="80" name="Graphic 79" descr="Eye with solid fill">
            <a:extLst>
              <a:ext uri="{FF2B5EF4-FFF2-40B4-BE49-F238E27FC236}">
                <a16:creationId xmlns:a16="http://schemas.microsoft.com/office/drawing/2014/main" id="{C0A01B96-BFD0-D546-8081-60CB95068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4558" y="1417573"/>
            <a:ext cx="1787007" cy="1787007"/>
          </a:xfrm>
          <a:prstGeom prst="rect">
            <a:avLst/>
          </a:prstGeom>
        </p:spPr>
      </p:pic>
      <p:sp>
        <p:nvSpPr>
          <p:cNvPr id="81" name="Freeform 2">
            <a:extLst>
              <a:ext uri="{FF2B5EF4-FFF2-40B4-BE49-F238E27FC236}">
                <a16:creationId xmlns:a16="http://schemas.microsoft.com/office/drawing/2014/main" id="{F5689129-1978-2399-5E30-C922AC47262F}"/>
              </a:ext>
            </a:extLst>
          </p:cNvPr>
          <p:cNvSpPr/>
          <p:nvPr/>
        </p:nvSpPr>
        <p:spPr>
          <a:xfrm rot="10800000">
            <a:off x="9347376" y="3262899"/>
            <a:ext cx="7613447" cy="509001"/>
          </a:xfrm>
          <a:custGeom>
            <a:avLst/>
            <a:gdLst/>
            <a:ahLst/>
            <a:cxnLst/>
            <a:rect l="l" t="t" r="r" b="b"/>
            <a:pathLst>
              <a:path w="6840134" h="509001">
                <a:moveTo>
                  <a:pt x="0" y="0"/>
                </a:moveTo>
                <a:lnTo>
                  <a:pt x="6840134" y="0"/>
                </a:lnTo>
                <a:lnTo>
                  <a:pt x="6840134" y="509001"/>
                </a:lnTo>
                <a:lnTo>
                  <a:pt x="0" y="5090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</a:blip>
            <a:stretch>
              <a:fillRect b="-286352"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82" name="Group 3">
            <a:extLst>
              <a:ext uri="{FF2B5EF4-FFF2-40B4-BE49-F238E27FC236}">
                <a16:creationId xmlns:a16="http://schemas.microsoft.com/office/drawing/2014/main" id="{2F2FC72D-1F5C-0F32-974B-1852DE054AAE}"/>
              </a:ext>
            </a:extLst>
          </p:cNvPr>
          <p:cNvGrpSpPr/>
          <p:nvPr/>
        </p:nvGrpSpPr>
        <p:grpSpPr>
          <a:xfrm>
            <a:off x="9216622" y="1296934"/>
            <a:ext cx="7850842" cy="2032359"/>
            <a:chOff x="0" y="0"/>
            <a:chExt cx="1632342" cy="482774"/>
          </a:xfrm>
          <a:noFill/>
        </p:grpSpPr>
        <p:sp>
          <p:nvSpPr>
            <p:cNvPr id="83" name="Freeform 4">
              <a:extLst>
                <a:ext uri="{FF2B5EF4-FFF2-40B4-BE49-F238E27FC236}">
                  <a16:creationId xmlns:a16="http://schemas.microsoft.com/office/drawing/2014/main" id="{6110F98C-51C3-B701-350C-22AD26FCFBC5}"/>
                </a:ext>
              </a:extLst>
            </p:cNvPr>
            <p:cNvSpPr/>
            <p:nvPr/>
          </p:nvSpPr>
          <p:spPr>
            <a:xfrm>
              <a:off x="0" y="0"/>
              <a:ext cx="1632342" cy="482774"/>
            </a:xfrm>
            <a:custGeom>
              <a:avLst/>
              <a:gdLst/>
              <a:ahLst/>
              <a:cxnLst/>
              <a:rect l="l" t="t" r="r" b="b"/>
              <a:pathLst>
                <a:path w="1632342" h="482774">
                  <a:moveTo>
                    <a:pt x="35124" y="0"/>
                  </a:moveTo>
                  <a:lnTo>
                    <a:pt x="1597218" y="0"/>
                  </a:lnTo>
                  <a:cubicBezTo>
                    <a:pt x="1616617" y="0"/>
                    <a:pt x="1632342" y="15725"/>
                    <a:pt x="1632342" y="35124"/>
                  </a:cubicBezTo>
                  <a:lnTo>
                    <a:pt x="1632342" y="447650"/>
                  </a:lnTo>
                  <a:cubicBezTo>
                    <a:pt x="1632342" y="456966"/>
                    <a:pt x="1628641" y="465899"/>
                    <a:pt x="1622055" y="472486"/>
                  </a:cubicBezTo>
                  <a:cubicBezTo>
                    <a:pt x="1615468" y="479073"/>
                    <a:pt x="1606534" y="482774"/>
                    <a:pt x="1597218" y="482774"/>
                  </a:cubicBezTo>
                  <a:lnTo>
                    <a:pt x="35124" y="482774"/>
                  </a:lnTo>
                  <a:cubicBezTo>
                    <a:pt x="15725" y="482774"/>
                    <a:pt x="0" y="467048"/>
                    <a:pt x="0" y="447650"/>
                  </a:cubicBezTo>
                  <a:lnTo>
                    <a:pt x="0" y="35124"/>
                  </a:lnTo>
                  <a:cubicBezTo>
                    <a:pt x="0" y="25808"/>
                    <a:pt x="3701" y="16874"/>
                    <a:pt x="10287" y="10287"/>
                  </a:cubicBezTo>
                  <a:cubicBezTo>
                    <a:pt x="16874" y="3701"/>
                    <a:pt x="25808" y="0"/>
                    <a:pt x="35124" y="0"/>
                  </a:cubicBezTo>
                  <a:close/>
                </a:path>
              </a:pathLst>
            </a:custGeom>
            <a:grpFill/>
            <a:ln w="104775" cap="rnd">
              <a:noFill/>
              <a:prstDash val="solid"/>
              <a:round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84" name="TextBox 5">
              <a:extLst>
                <a:ext uri="{FF2B5EF4-FFF2-40B4-BE49-F238E27FC236}">
                  <a16:creationId xmlns:a16="http://schemas.microsoft.com/office/drawing/2014/main" id="{5CBB1564-B546-94B2-826C-570250CBFF96}"/>
                </a:ext>
              </a:extLst>
            </p:cNvPr>
            <p:cNvSpPr txBox="1"/>
            <p:nvPr/>
          </p:nvSpPr>
          <p:spPr>
            <a:xfrm>
              <a:off x="0" y="-38100"/>
              <a:ext cx="1632342" cy="520874"/>
            </a:xfrm>
            <a:prstGeom prst="rect">
              <a:avLst/>
            </a:prstGeom>
            <a:grpFill/>
            <a:ln>
              <a:noFill/>
            </a:ln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4" name="Freeform 4">
            <a:extLst>
              <a:ext uri="{FF2B5EF4-FFF2-40B4-BE49-F238E27FC236}">
                <a16:creationId xmlns:a16="http://schemas.microsoft.com/office/drawing/2014/main" id="{C45D273A-EFA3-7E65-8FFD-7C00B5A71D4B}"/>
              </a:ext>
            </a:extLst>
          </p:cNvPr>
          <p:cNvSpPr/>
          <p:nvPr/>
        </p:nvSpPr>
        <p:spPr>
          <a:xfrm>
            <a:off x="9253726" y="1257728"/>
            <a:ext cx="7850842" cy="2032359"/>
          </a:xfrm>
          <a:custGeom>
            <a:avLst/>
            <a:gdLst/>
            <a:ahLst/>
            <a:cxnLst/>
            <a:rect l="l" t="t" r="r" b="b"/>
            <a:pathLst>
              <a:path w="1632342" h="482774">
                <a:moveTo>
                  <a:pt x="35124" y="0"/>
                </a:moveTo>
                <a:lnTo>
                  <a:pt x="1597218" y="0"/>
                </a:lnTo>
                <a:cubicBezTo>
                  <a:pt x="1616617" y="0"/>
                  <a:pt x="1632342" y="15725"/>
                  <a:pt x="1632342" y="35124"/>
                </a:cubicBezTo>
                <a:lnTo>
                  <a:pt x="1632342" y="447650"/>
                </a:lnTo>
                <a:cubicBezTo>
                  <a:pt x="1632342" y="456966"/>
                  <a:pt x="1628641" y="465899"/>
                  <a:pt x="1622055" y="472486"/>
                </a:cubicBezTo>
                <a:cubicBezTo>
                  <a:pt x="1615468" y="479073"/>
                  <a:pt x="1606534" y="482774"/>
                  <a:pt x="1597218" y="482774"/>
                </a:cubicBezTo>
                <a:lnTo>
                  <a:pt x="35124" y="482774"/>
                </a:lnTo>
                <a:cubicBezTo>
                  <a:pt x="15725" y="482774"/>
                  <a:pt x="0" y="467048"/>
                  <a:pt x="0" y="447650"/>
                </a:cubicBezTo>
                <a:lnTo>
                  <a:pt x="0" y="35124"/>
                </a:lnTo>
                <a:cubicBezTo>
                  <a:pt x="0" y="25808"/>
                  <a:pt x="3701" y="16874"/>
                  <a:pt x="10287" y="10287"/>
                </a:cubicBezTo>
                <a:cubicBezTo>
                  <a:pt x="16874" y="3701"/>
                  <a:pt x="25808" y="0"/>
                  <a:pt x="35124" y="0"/>
                </a:cubicBezTo>
                <a:close/>
              </a:path>
            </a:pathLst>
          </a:custGeom>
          <a:solidFill>
            <a:schemeClr val="bg1"/>
          </a:solidFill>
          <a:ln w="104775" cap="rnd">
            <a:solidFill>
              <a:srgbClr val="F1AD79"/>
            </a:solidFill>
            <a:prstDash val="solid"/>
            <a:round/>
          </a:ln>
        </p:spPr>
        <p:txBody>
          <a:bodyPr/>
          <a:lstStyle/>
          <a:p>
            <a:endParaRPr lang="en-IE"/>
          </a:p>
        </p:txBody>
      </p:sp>
      <p:sp>
        <p:nvSpPr>
          <p:cNvPr id="85" name="TextBox 10">
            <a:extLst>
              <a:ext uri="{FF2B5EF4-FFF2-40B4-BE49-F238E27FC236}">
                <a16:creationId xmlns:a16="http://schemas.microsoft.com/office/drawing/2014/main" id="{66D93FA0-0F3A-A0D7-AA31-99B192A86090}"/>
              </a:ext>
            </a:extLst>
          </p:cNvPr>
          <p:cNvSpPr txBox="1"/>
          <p:nvPr/>
        </p:nvSpPr>
        <p:spPr>
          <a:xfrm>
            <a:off x="10315854" y="1909312"/>
            <a:ext cx="6766783" cy="10708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000"/>
              </a:lnSpc>
            </a:pPr>
            <a:r>
              <a:rPr lang="en-GB" sz="2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To focus on strong patient partnerships, impactful national and internationals collaborations and excellence in training and education to advance cancer care and research.</a:t>
            </a:r>
            <a:endParaRPr lang="en-IE" sz="22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86" name="TextBox 40">
            <a:extLst>
              <a:ext uri="{FF2B5EF4-FFF2-40B4-BE49-F238E27FC236}">
                <a16:creationId xmlns:a16="http://schemas.microsoft.com/office/drawing/2014/main" id="{132380C5-FB8C-ADBC-8958-7E49619E355C}"/>
              </a:ext>
            </a:extLst>
          </p:cNvPr>
          <p:cNvSpPr txBox="1"/>
          <p:nvPr/>
        </p:nvSpPr>
        <p:spPr>
          <a:xfrm>
            <a:off x="10315854" y="1442275"/>
            <a:ext cx="4100514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17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33323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MISSION</a:t>
            </a:r>
          </a:p>
        </p:txBody>
      </p:sp>
      <p:grpSp>
        <p:nvGrpSpPr>
          <p:cNvPr id="87" name="Group 23">
            <a:extLst>
              <a:ext uri="{FF2B5EF4-FFF2-40B4-BE49-F238E27FC236}">
                <a16:creationId xmlns:a16="http://schemas.microsoft.com/office/drawing/2014/main" id="{BB98F9B0-40E9-278F-F748-02D72B0CBE82}"/>
              </a:ext>
            </a:extLst>
          </p:cNvPr>
          <p:cNvGrpSpPr/>
          <p:nvPr/>
        </p:nvGrpSpPr>
        <p:grpSpPr>
          <a:xfrm>
            <a:off x="8844053" y="1726719"/>
            <a:ext cx="1228028" cy="1226514"/>
            <a:chOff x="0" y="0"/>
            <a:chExt cx="323431" cy="323032"/>
          </a:xfrm>
        </p:grpSpPr>
        <p:sp>
          <p:nvSpPr>
            <p:cNvPr id="88" name="Freeform 24">
              <a:extLst>
                <a:ext uri="{FF2B5EF4-FFF2-40B4-BE49-F238E27FC236}">
                  <a16:creationId xmlns:a16="http://schemas.microsoft.com/office/drawing/2014/main" id="{0E8FB9BD-45D0-1544-5891-7954EE1648C7}"/>
                </a:ext>
              </a:extLst>
            </p:cNvPr>
            <p:cNvSpPr/>
            <p:nvPr/>
          </p:nvSpPr>
          <p:spPr>
            <a:xfrm>
              <a:off x="0" y="0"/>
              <a:ext cx="323431" cy="323032"/>
            </a:xfrm>
            <a:custGeom>
              <a:avLst/>
              <a:gdLst/>
              <a:ahLst/>
              <a:cxnLst/>
              <a:rect l="l" t="t" r="r" b="b"/>
              <a:pathLst>
                <a:path w="323431" h="323032">
                  <a:moveTo>
                    <a:pt x="0" y="0"/>
                  </a:moveTo>
                  <a:lnTo>
                    <a:pt x="323431" y="0"/>
                  </a:lnTo>
                  <a:lnTo>
                    <a:pt x="323431" y="323032"/>
                  </a:lnTo>
                  <a:lnTo>
                    <a:pt x="0" y="323032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89" name="TextBox 25">
              <a:extLst>
                <a:ext uri="{FF2B5EF4-FFF2-40B4-BE49-F238E27FC236}">
                  <a16:creationId xmlns:a16="http://schemas.microsoft.com/office/drawing/2014/main" id="{A315C31E-B252-4DE8-42FF-E67C70743590}"/>
                </a:ext>
              </a:extLst>
            </p:cNvPr>
            <p:cNvSpPr txBox="1"/>
            <p:nvPr/>
          </p:nvSpPr>
          <p:spPr>
            <a:xfrm>
              <a:off x="0" y="-114300"/>
              <a:ext cx="323431" cy="437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076"/>
                </a:lnSpc>
              </a:pPr>
              <a:endParaRPr lang="en-US" sz="5768" b="1" dirty="0">
                <a:solidFill>
                  <a:srgbClr val="F8D389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</p:grpSp>
      <p:pic>
        <p:nvPicPr>
          <p:cNvPr id="92" name="Graphic 91" descr="Rocket with solid fill">
            <a:extLst>
              <a:ext uri="{FF2B5EF4-FFF2-40B4-BE49-F238E27FC236}">
                <a16:creationId xmlns:a16="http://schemas.microsoft.com/office/drawing/2014/main" id="{3E53F452-79D1-9F97-8C79-35ED49C63E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892367" y="1666116"/>
            <a:ext cx="1295799" cy="1295799"/>
          </a:xfrm>
          <a:prstGeom prst="rect">
            <a:avLst/>
          </a:prstGeom>
        </p:spPr>
      </p:pic>
      <p:grpSp>
        <p:nvGrpSpPr>
          <p:cNvPr id="95" name="Group 2">
            <a:extLst>
              <a:ext uri="{FF2B5EF4-FFF2-40B4-BE49-F238E27FC236}">
                <a16:creationId xmlns:a16="http://schemas.microsoft.com/office/drawing/2014/main" id="{05A756A6-1359-3F44-691A-7F46F12710AD}"/>
              </a:ext>
            </a:extLst>
          </p:cNvPr>
          <p:cNvGrpSpPr/>
          <p:nvPr/>
        </p:nvGrpSpPr>
        <p:grpSpPr>
          <a:xfrm rot="-10800000">
            <a:off x="422665" y="4610702"/>
            <a:ext cx="3128394" cy="3751948"/>
            <a:chOff x="0" y="0"/>
            <a:chExt cx="2041606" cy="2448541"/>
          </a:xfrm>
        </p:grpSpPr>
        <p:sp>
          <p:nvSpPr>
            <p:cNvPr id="96" name="Freeform 3">
              <a:extLst>
                <a:ext uri="{FF2B5EF4-FFF2-40B4-BE49-F238E27FC236}">
                  <a16:creationId xmlns:a16="http://schemas.microsoft.com/office/drawing/2014/main" id="{921B8170-D84E-BA7F-2D07-C5EB7BD00ABA}"/>
                </a:ext>
              </a:extLst>
            </p:cNvPr>
            <p:cNvSpPr/>
            <p:nvPr/>
          </p:nvSpPr>
          <p:spPr>
            <a:xfrm>
              <a:off x="0" y="0"/>
              <a:ext cx="2041606" cy="2448541"/>
            </a:xfrm>
            <a:custGeom>
              <a:avLst/>
              <a:gdLst/>
              <a:ahLst/>
              <a:cxnLst/>
              <a:rect l="l" t="t" r="r" b="b"/>
              <a:pathLst>
                <a:path w="2041606" h="2448541">
                  <a:moveTo>
                    <a:pt x="79191" y="0"/>
                  </a:moveTo>
                  <a:lnTo>
                    <a:pt x="1962415" y="0"/>
                  </a:lnTo>
                  <a:cubicBezTo>
                    <a:pt x="2006151" y="0"/>
                    <a:pt x="2041606" y="35455"/>
                    <a:pt x="2041606" y="79191"/>
                  </a:cubicBezTo>
                  <a:lnTo>
                    <a:pt x="2041606" y="2369350"/>
                  </a:lnTo>
                  <a:cubicBezTo>
                    <a:pt x="2041606" y="2390353"/>
                    <a:pt x="2033263" y="2410495"/>
                    <a:pt x="2018411" y="2425347"/>
                  </a:cubicBezTo>
                  <a:cubicBezTo>
                    <a:pt x="2003560" y="2440198"/>
                    <a:pt x="1983418" y="2448541"/>
                    <a:pt x="1962415" y="2448541"/>
                  </a:cubicBezTo>
                  <a:lnTo>
                    <a:pt x="79191" y="2448541"/>
                  </a:lnTo>
                  <a:cubicBezTo>
                    <a:pt x="58188" y="2448541"/>
                    <a:pt x="38046" y="2440198"/>
                    <a:pt x="23195" y="2425347"/>
                  </a:cubicBezTo>
                  <a:cubicBezTo>
                    <a:pt x="8343" y="2410495"/>
                    <a:pt x="0" y="2390353"/>
                    <a:pt x="0" y="2369350"/>
                  </a:cubicBezTo>
                  <a:lnTo>
                    <a:pt x="0" y="79191"/>
                  </a:lnTo>
                  <a:cubicBezTo>
                    <a:pt x="0" y="58188"/>
                    <a:pt x="8343" y="38046"/>
                    <a:pt x="23195" y="23195"/>
                  </a:cubicBezTo>
                  <a:cubicBezTo>
                    <a:pt x="38046" y="8343"/>
                    <a:pt x="58188" y="0"/>
                    <a:pt x="79191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9397D8"/>
              </a:solidFill>
              <a:prstDash val="solid"/>
              <a:round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97" name="TextBox 4">
              <a:extLst>
                <a:ext uri="{FF2B5EF4-FFF2-40B4-BE49-F238E27FC236}">
                  <a16:creationId xmlns:a16="http://schemas.microsoft.com/office/drawing/2014/main" id="{1AB6C1D1-FF22-277B-AE62-78D9D73DA15C}"/>
                </a:ext>
              </a:extLst>
            </p:cNvPr>
            <p:cNvSpPr txBox="1"/>
            <p:nvPr/>
          </p:nvSpPr>
          <p:spPr>
            <a:xfrm>
              <a:off x="0" y="-38100"/>
              <a:ext cx="2041606" cy="24866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8" name="Freeform 5">
            <a:extLst>
              <a:ext uri="{FF2B5EF4-FFF2-40B4-BE49-F238E27FC236}">
                <a16:creationId xmlns:a16="http://schemas.microsoft.com/office/drawing/2014/main" id="{BE39C3DE-D7FB-5800-4E73-BD06A731BD44}"/>
              </a:ext>
            </a:extLst>
          </p:cNvPr>
          <p:cNvSpPr/>
          <p:nvPr/>
        </p:nvSpPr>
        <p:spPr>
          <a:xfrm>
            <a:off x="913672" y="4610702"/>
            <a:ext cx="2146380" cy="1000429"/>
          </a:xfrm>
          <a:custGeom>
            <a:avLst/>
            <a:gdLst/>
            <a:ahLst/>
            <a:cxnLst/>
            <a:rect l="l" t="t" r="r" b="b"/>
            <a:pathLst>
              <a:path w="2146380" h="1000429">
                <a:moveTo>
                  <a:pt x="0" y="0"/>
                </a:moveTo>
                <a:lnTo>
                  <a:pt x="2146380" y="0"/>
                </a:lnTo>
                <a:lnTo>
                  <a:pt x="2146380" y="1000430"/>
                </a:lnTo>
                <a:lnTo>
                  <a:pt x="0" y="10004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t="-114545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sp>
        <p:nvSpPr>
          <p:cNvPr id="99" name="Freeform 7">
            <a:extLst>
              <a:ext uri="{FF2B5EF4-FFF2-40B4-BE49-F238E27FC236}">
                <a16:creationId xmlns:a16="http://schemas.microsoft.com/office/drawing/2014/main" id="{670A4D59-41A5-8B4A-72E9-55DF6BE86A1A}"/>
              </a:ext>
            </a:extLst>
          </p:cNvPr>
          <p:cNvSpPr/>
          <p:nvPr/>
        </p:nvSpPr>
        <p:spPr>
          <a:xfrm>
            <a:off x="1602600" y="5686763"/>
            <a:ext cx="723747" cy="838023"/>
          </a:xfrm>
          <a:custGeom>
            <a:avLst/>
            <a:gdLst/>
            <a:ahLst/>
            <a:cxnLst/>
            <a:rect l="l" t="t" r="r" b="b"/>
            <a:pathLst>
              <a:path w="723747" h="838023">
                <a:moveTo>
                  <a:pt x="0" y="0"/>
                </a:moveTo>
                <a:lnTo>
                  <a:pt x="723747" y="0"/>
                </a:lnTo>
                <a:lnTo>
                  <a:pt x="723747" y="838023"/>
                </a:lnTo>
                <a:lnTo>
                  <a:pt x="0" y="8380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grpSp>
        <p:nvGrpSpPr>
          <p:cNvPr id="100" name="Group 8">
            <a:extLst>
              <a:ext uri="{FF2B5EF4-FFF2-40B4-BE49-F238E27FC236}">
                <a16:creationId xmlns:a16="http://schemas.microsoft.com/office/drawing/2014/main" id="{65A02609-6C91-1B5D-1F19-E96B7AD6748F}"/>
              </a:ext>
            </a:extLst>
          </p:cNvPr>
          <p:cNvGrpSpPr/>
          <p:nvPr/>
        </p:nvGrpSpPr>
        <p:grpSpPr>
          <a:xfrm rot="-10800000">
            <a:off x="3934060" y="4610702"/>
            <a:ext cx="3128394" cy="3751948"/>
            <a:chOff x="0" y="0"/>
            <a:chExt cx="2041606" cy="2448541"/>
          </a:xfrm>
        </p:grpSpPr>
        <p:sp>
          <p:nvSpPr>
            <p:cNvPr id="103" name="Freeform 9">
              <a:extLst>
                <a:ext uri="{FF2B5EF4-FFF2-40B4-BE49-F238E27FC236}">
                  <a16:creationId xmlns:a16="http://schemas.microsoft.com/office/drawing/2014/main" id="{BACDC1BF-A257-B3EA-91FE-5AD36E14E586}"/>
                </a:ext>
              </a:extLst>
            </p:cNvPr>
            <p:cNvSpPr/>
            <p:nvPr/>
          </p:nvSpPr>
          <p:spPr>
            <a:xfrm>
              <a:off x="0" y="0"/>
              <a:ext cx="2041606" cy="2448541"/>
            </a:xfrm>
            <a:custGeom>
              <a:avLst/>
              <a:gdLst/>
              <a:ahLst/>
              <a:cxnLst/>
              <a:rect l="l" t="t" r="r" b="b"/>
              <a:pathLst>
                <a:path w="2041606" h="2448541">
                  <a:moveTo>
                    <a:pt x="79191" y="0"/>
                  </a:moveTo>
                  <a:lnTo>
                    <a:pt x="1962415" y="0"/>
                  </a:lnTo>
                  <a:cubicBezTo>
                    <a:pt x="2006151" y="0"/>
                    <a:pt x="2041606" y="35455"/>
                    <a:pt x="2041606" y="79191"/>
                  </a:cubicBezTo>
                  <a:lnTo>
                    <a:pt x="2041606" y="2369350"/>
                  </a:lnTo>
                  <a:cubicBezTo>
                    <a:pt x="2041606" y="2390353"/>
                    <a:pt x="2033263" y="2410495"/>
                    <a:pt x="2018411" y="2425347"/>
                  </a:cubicBezTo>
                  <a:cubicBezTo>
                    <a:pt x="2003560" y="2440198"/>
                    <a:pt x="1983418" y="2448541"/>
                    <a:pt x="1962415" y="2448541"/>
                  </a:cubicBezTo>
                  <a:lnTo>
                    <a:pt x="79191" y="2448541"/>
                  </a:lnTo>
                  <a:cubicBezTo>
                    <a:pt x="58188" y="2448541"/>
                    <a:pt x="38046" y="2440198"/>
                    <a:pt x="23195" y="2425347"/>
                  </a:cubicBezTo>
                  <a:cubicBezTo>
                    <a:pt x="8343" y="2410495"/>
                    <a:pt x="0" y="2390353"/>
                    <a:pt x="0" y="2369350"/>
                  </a:cubicBezTo>
                  <a:lnTo>
                    <a:pt x="0" y="79191"/>
                  </a:lnTo>
                  <a:cubicBezTo>
                    <a:pt x="0" y="58188"/>
                    <a:pt x="8343" y="38046"/>
                    <a:pt x="23195" y="23195"/>
                  </a:cubicBezTo>
                  <a:cubicBezTo>
                    <a:pt x="38046" y="8343"/>
                    <a:pt x="58188" y="0"/>
                    <a:pt x="79191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63B1DB"/>
              </a:solidFill>
              <a:prstDash val="solid"/>
              <a:round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04" name="TextBox 10">
              <a:extLst>
                <a:ext uri="{FF2B5EF4-FFF2-40B4-BE49-F238E27FC236}">
                  <a16:creationId xmlns:a16="http://schemas.microsoft.com/office/drawing/2014/main" id="{C1FD3E5D-D769-F2C1-3C13-395E8CAF51A7}"/>
                </a:ext>
              </a:extLst>
            </p:cNvPr>
            <p:cNvSpPr txBox="1"/>
            <p:nvPr/>
          </p:nvSpPr>
          <p:spPr>
            <a:xfrm>
              <a:off x="0" y="-38100"/>
              <a:ext cx="2041606" cy="24866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5" name="Freeform 11">
            <a:extLst>
              <a:ext uri="{FF2B5EF4-FFF2-40B4-BE49-F238E27FC236}">
                <a16:creationId xmlns:a16="http://schemas.microsoft.com/office/drawing/2014/main" id="{C5791769-DA40-4004-058D-B6B2FC458A8F}"/>
              </a:ext>
            </a:extLst>
          </p:cNvPr>
          <p:cNvSpPr/>
          <p:nvPr/>
        </p:nvSpPr>
        <p:spPr>
          <a:xfrm>
            <a:off x="4425066" y="4610702"/>
            <a:ext cx="2146380" cy="1000429"/>
          </a:xfrm>
          <a:custGeom>
            <a:avLst/>
            <a:gdLst/>
            <a:ahLst/>
            <a:cxnLst/>
            <a:rect l="l" t="t" r="r" b="b"/>
            <a:pathLst>
              <a:path w="2146380" h="1000429">
                <a:moveTo>
                  <a:pt x="0" y="0"/>
                </a:moveTo>
                <a:lnTo>
                  <a:pt x="2146380" y="0"/>
                </a:lnTo>
                <a:lnTo>
                  <a:pt x="2146380" y="1000430"/>
                </a:lnTo>
                <a:lnTo>
                  <a:pt x="0" y="100043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t="-114545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sp>
        <p:nvSpPr>
          <p:cNvPr id="108" name="TextBox 14">
            <a:extLst>
              <a:ext uri="{FF2B5EF4-FFF2-40B4-BE49-F238E27FC236}">
                <a16:creationId xmlns:a16="http://schemas.microsoft.com/office/drawing/2014/main" id="{B8D601C0-341A-1466-B334-B6D1FC77A00D}"/>
              </a:ext>
            </a:extLst>
          </p:cNvPr>
          <p:cNvSpPr txBox="1"/>
          <p:nvPr/>
        </p:nvSpPr>
        <p:spPr>
          <a:xfrm>
            <a:off x="5007127" y="4682811"/>
            <a:ext cx="937482" cy="595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95"/>
              </a:lnSpc>
              <a:spcBef>
                <a:spcPct val="0"/>
              </a:spcBef>
            </a:pPr>
            <a:r>
              <a:rPr lang="en-US" sz="3824" b="1">
                <a:solidFill>
                  <a:srgbClr val="F8F8F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02</a:t>
            </a:r>
          </a:p>
        </p:txBody>
      </p:sp>
      <p:grpSp>
        <p:nvGrpSpPr>
          <p:cNvPr id="109" name="Group 15">
            <a:extLst>
              <a:ext uri="{FF2B5EF4-FFF2-40B4-BE49-F238E27FC236}">
                <a16:creationId xmlns:a16="http://schemas.microsoft.com/office/drawing/2014/main" id="{F2DB3B30-EB67-452C-746F-91F0E4D090A2}"/>
              </a:ext>
            </a:extLst>
          </p:cNvPr>
          <p:cNvGrpSpPr/>
          <p:nvPr/>
        </p:nvGrpSpPr>
        <p:grpSpPr>
          <a:xfrm rot="-10800000">
            <a:off x="7443453" y="4610702"/>
            <a:ext cx="3128394" cy="3751948"/>
            <a:chOff x="0" y="0"/>
            <a:chExt cx="2041606" cy="2448541"/>
          </a:xfrm>
        </p:grpSpPr>
        <p:sp>
          <p:nvSpPr>
            <p:cNvPr id="110" name="Freeform 16">
              <a:extLst>
                <a:ext uri="{FF2B5EF4-FFF2-40B4-BE49-F238E27FC236}">
                  <a16:creationId xmlns:a16="http://schemas.microsoft.com/office/drawing/2014/main" id="{2E9F596D-0866-AE8A-2145-EA247C0D0712}"/>
                </a:ext>
              </a:extLst>
            </p:cNvPr>
            <p:cNvSpPr/>
            <p:nvPr/>
          </p:nvSpPr>
          <p:spPr>
            <a:xfrm>
              <a:off x="0" y="0"/>
              <a:ext cx="2041606" cy="2448541"/>
            </a:xfrm>
            <a:custGeom>
              <a:avLst/>
              <a:gdLst/>
              <a:ahLst/>
              <a:cxnLst/>
              <a:rect l="l" t="t" r="r" b="b"/>
              <a:pathLst>
                <a:path w="2041606" h="2448541">
                  <a:moveTo>
                    <a:pt x="79191" y="0"/>
                  </a:moveTo>
                  <a:lnTo>
                    <a:pt x="1962415" y="0"/>
                  </a:lnTo>
                  <a:cubicBezTo>
                    <a:pt x="2006151" y="0"/>
                    <a:pt x="2041606" y="35455"/>
                    <a:pt x="2041606" y="79191"/>
                  </a:cubicBezTo>
                  <a:lnTo>
                    <a:pt x="2041606" y="2369350"/>
                  </a:lnTo>
                  <a:cubicBezTo>
                    <a:pt x="2041606" y="2390353"/>
                    <a:pt x="2033263" y="2410495"/>
                    <a:pt x="2018411" y="2425347"/>
                  </a:cubicBezTo>
                  <a:cubicBezTo>
                    <a:pt x="2003560" y="2440198"/>
                    <a:pt x="1983418" y="2448541"/>
                    <a:pt x="1962415" y="2448541"/>
                  </a:cubicBezTo>
                  <a:lnTo>
                    <a:pt x="79191" y="2448541"/>
                  </a:lnTo>
                  <a:cubicBezTo>
                    <a:pt x="58188" y="2448541"/>
                    <a:pt x="38046" y="2440198"/>
                    <a:pt x="23195" y="2425347"/>
                  </a:cubicBezTo>
                  <a:cubicBezTo>
                    <a:pt x="8343" y="2410495"/>
                    <a:pt x="0" y="2390353"/>
                    <a:pt x="0" y="2369350"/>
                  </a:cubicBezTo>
                  <a:lnTo>
                    <a:pt x="0" y="79191"/>
                  </a:lnTo>
                  <a:cubicBezTo>
                    <a:pt x="0" y="58188"/>
                    <a:pt x="8343" y="38046"/>
                    <a:pt x="23195" y="23195"/>
                  </a:cubicBezTo>
                  <a:cubicBezTo>
                    <a:pt x="38046" y="8343"/>
                    <a:pt x="58188" y="0"/>
                    <a:pt x="79191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8ED7E8"/>
              </a:solidFill>
              <a:prstDash val="solid"/>
              <a:round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11" name="TextBox 17">
              <a:extLst>
                <a:ext uri="{FF2B5EF4-FFF2-40B4-BE49-F238E27FC236}">
                  <a16:creationId xmlns:a16="http://schemas.microsoft.com/office/drawing/2014/main" id="{0A86500D-BA6B-772F-61B4-CADBF4598C49}"/>
                </a:ext>
              </a:extLst>
            </p:cNvPr>
            <p:cNvSpPr txBox="1"/>
            <p:nvPr/>
          </p:nvSpPr>
          <p:spPr>
            <a:xfrm>
              <a:off x="0" y="-38100"/>
              <a:ext cx="2041606" cy="24866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2" name="Freeform 18">
            <a:extLst>
              <a:ext uri="{FF2B5EF4-FFF2-40B4-BE49-F238E27FC236}">
                <a16:creationId xmlns:a16="http://schemas.microsoft.com/office/drawing/2014/main" id="{60FB722A-7B37-3077-1BA7-10D93A71C4DD}"/>
              </a:ext>
            </a:extLst>
          </p:cNvPr>
          <p:cNvSpPr/>
          <p:nvPr/>
        </p:nvSpPr>
        <p:spPr>
          <a:xfrm>
            <a:off x="7934460" y="4610702"/>
            <a:ext cx="2146380" cy="1000429"/>
          </a:xfrm>
          <a:custGeom>
            <a:avLst/>
            <a:gdLst/>
            <a:ahLst/>
            <a:cxnLst/>
            <a:rect l="l" t="t" r="r" b="b"/>
            <a:pathLst>
              <a:path w="2146380" h="1000429">
                <a:moveTo>
                  <a:pt x="0" y="0"/>
                </a:moveTo>
                <a:lnTo>
                  <a:pt x="2146380" y="0"/>
                </a:lnTo>
                <a:lnTo>
                  <a:pt x="2146380" y="1000430"/>
                </a:lnTo>
                <a:lnTo>
                  <a:pt x="0" y="100043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 t="-114545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sp>
        <p:nvSpPr>
          <p:cNvPr id="115" name="TextBox 21">
            <a:extLst>
              <a:ext uri="{FF2B5EF4-FFF2-40B4-BE49-F238E27FC236}">
                <a16:creationId xmlns:a16="http://schemas.microsoft.com/office/drawing/2014/main" id="{00BD6EF5-6B28-4B6C-DC40-40FBA7F00651}"/>
              </a:ext>
            </a:extLst>
          </p:cNvPr>
          <p:cNvSpPr txBox="1"/>
          <p:nvPr/>
        </p:nvSpPr>
        <p:spPr>
          <a:xfrm>
            <a:off x="8516521" y="4682811"/>
            <a:ext cx="937482" cy="595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95"/>
              </a:lnSpc>
              <a:spcBef>
                <a:spcPct val="0"/>
              </a:spcBef>
            </a:pPr>
            <a:r>
              <a:rPr lang="en-US" sz="3824" b="1" dirty="0">
                <a:solidFill>
                  <a:srgbClr val="F8F8F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03</a:t>
            </a:r>
          </a:p>
        </p:txBody>
      </p:sp>
      <p:grpSp>
        <p:nvGrpSpPr>
          <p:cNvPr id="116" name="Group 22">
            <a:extLst>
              <a:ext uri="{FF2B5EF4-FFF2-40B4-BE49-F238E27FC236}">
                <a16:creationId xmlns:a16="http://schemas.microsoft.com/office/drawing/2014/main" id="{9D65C8F1-FBD6-9CAF-5231-4CE31B8DAAF0}"/>
              </a:ext>
            </a:extLst>
          </p:cNvPr>
          <p:cNvGrpSpPr/>
          <p:nvPr/>
        </p:nvGrpSpPr>
        <p:grpSpPr>
          <a:xfrm rot="-10800000">
            <a:off x="10954848" y="4610702"/>
            <a:ext cx="3128394" cy="3751948"/>
            <a:chOff x="0" y="0"/>
            <a:chExt cx="2041606" cy="2448541"/>
          </a:xfrm>
        </p:grpSpPr>
        <p:sp>
          <p:nvSpPr>
            <p:cNvPr id="117" name="Freeform 23">
              <a:extLst>
                <a:ext uri="{FF2B5EF4-FFF2-40B4-BE49-F238E27FC236}">
                  <a16:creationId xmlns:a16="http://schemas.microsoft.com/office/drawing/2014/main" id="{F8F151F8-EBCF-6EDA-827A-65DBCF9B6EF2}"/>
                </a:ext>
              </a:extLst>
            </p:cNvPr>
            <p:cNvSpPr/>
            <p:nvPr/>
          </p:nvSpPr>
          <p:spPr>
            <a:xfrm>
              <a:off x="0" y="0"/>
              <a:ext cx="2041606" cy="2448541"/>
            </a:xfrm>
            <a:custGeom>
              <a:avLst/>
              <a:gdLst/>
              <a:ahLst/>
              <a:cxnLst/>
              <a:rect l="l" t="t" r="r" b="b"/>
              <a:pathLst>
                <a:path w="2041606" h="2448541">
                  <a:moveTo>
                    <a:pt x="79191" y="0"/>
                  </a:moveTo>
                  <a:lnTo>
                    <a:pt x="1962415" y="0"/>
                  </a:lnTo>
                  <a:cubicBezTo>
                    <a:pt x="2006151" y="0"/>
                    <a:pt x="2041606" y="35455"/>
                    <a:pt x="2041606" y="79191"/>
                  </a:cubicBezTo>
                  <a:lnTo>
                    <a:pt x="2041606" y="2369350"/>
                  </a:lnTo>
                  <a:cubicBezTo>
                    <a:pt x="2041606" y="2390353"/>
                    <a:pt x="2033263" y="2410495"/>
                    <a:pt x="2018411" y="2425347"/>
                  </a:cubicBezTo>
                  <a:cubicBezTo>
                    <a:pt x="2003560" y="2440198"/>
                    <a:pt x="1983418" y="2448541"/>
                    <a:pt x="1962415" y="2448541"/>
                  </a:cubicBezTo>
                  <a:lnTo>
                    <a:pt x="79191" y="2448541"/>
                  </a:lnTo>
                  <a:cubicBezTo>
                    <a:pt x="58188" y="2448541"/>
                    <a:pt x="38046" y="2440198"/>
                    <a:pt x="23195" y="2425347"/>
                  </a:cubicBezTo>
                  <a:cubicBezTo>
                    <a:pt x="8343" y="2410495"/>
                    <a:pt x="0" y="2390353"/>
                    <a:pt x="0" y="2369350"/>
                  </a:cubicBezTo>
                  <a:lnTo>
                    <a:pt x="0" y="79191"/>
                  </a:lnTo>
                  <a:cubicBezTo>
                    <a:pt x="0" y="58188"/>
                    <a:pt x="8343" y="38046"/>
                    <a:pt x="23195" y="23195"/>
                  </a:cubicBezTo>
                  <a:cubicBezTo>
                    <a:pt x="38046" y="8343"/>
                    <a:pt x="58188" y="0"/>
                    <a:pt x="79191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91E1D5"/>
              </a:solidFill>
              <a:prstDash val="solid"/>
              <a:round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18" name="TextBox 24">
              <a:extLst>
                <a:ext uri="{FF2B5EF4-FFF2-40B4-BE49-F238E27FC236}">
                  <a16:creationId xmlns:a16="http://schemas.microsoft.com/office/drawing/2014/main" id="{D9E2E703-D403-FC45-F50F-190D33A957D3}"/>
                </a:ext>
              </a:extLst>
            </p:cNvPr>
            <p:cNvSpPr txBox="1"/>
            <p:nvPr/>
          </p:nvSpPr>
          <p:spPr>
            <a:xfrm>
              <a:off x="0" y="-38100"/>
              <a:ext cx="2041606" cy="24866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9" name="Freeform 25">
            <a:extLst>
              <a:ext uri="{FF2B5EF4-FFF2-40B4-BE49-F238E27FC236}">
                <a16:creationId xmlns:a16="http://schemas.microsoft.com/office/drawing/2014/main" id="{64123EE0-A3D2-C2D1-A7EB-4F3FF5944745}"/>
              </a:ext>
            </a:extLst>
          </p:cNvPr>
          <p:cNvSpPr/>
          <p:nvPr/>
        </p:nvSpPr>
        <p:spPr>
          <a:xfrm>
            <a:off x="11445855" y="4610702"/>
            <a:ext cx="2146380" cy="1000429"/>
          </a:xfrm>
          <a:custGeom>
            <a:avLst/>
            <a:gdLst/>
            <a:ahLst/>
            <a:cxnLst/>
            <a:rect l="l" t="t" r="r" b="b"/>
            <a:pathLst>
              <a:path w="2146380" h="1000429">
                <a:moveTo>
                  <a:pt x="0" y="0"/>
                </a:moveTo>
                <a:lnTo>
                  <a:pt x="2146380" y="0"/>
                </a:lnTo>
                <a:lnTo>
                  <a:pt x="2146380" y="1000430"/>
                </a:lnTo>
                <a:lnTo>
                  <a:pt x="0" y="100043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 t="-114545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sp>
        <p:nvSpPr>
          <p:cNvPr id="122" name="TextBox 28">
            <a:extLst>
              <a:ext uri="{FF2B5EF4-FFF2-40B4-BE49-F238E27FC236}">
                <a16:creationId xmlns:a16="http://schemas.microsoft.com/office/drawing/2014/main" id="{578EA20C-0276-3E38-D8EF-62D86881CE6A}"/>
              </a:ext>
            </a:extLst>
          </p:cNvPr>
          <p:cNvSpPr txBox="1"/>
          <p:nvPr/>
        </p:nvSpPr>
        <p:spPr>
          <a:xfrm>
            <a:off x="12027915" y="4682811"/>
            <a:ext cx="937482" cy="595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95"/>
              </a:lnSpc>
              <a:spcBef>
                <a:spcPct val="0"/>
              </a:spcBef>
            </a:pPr>
            <a:r>
              <a:rPr lang="en-US" sz="3824" b="1">
                <a:solidFill>
                  <a:srgbClr val="F8F8F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04</a:t>
            </a:r>
          </a:p>
        </p:txBody>
      </p:sp>
      <p:grpSp>
        <p:nvGrpSpPr>
          <p:cNvPr id="123" name="Group 29">
            <a:extLst>
              <a:ext uri="{FF2B5EF4-FFF2-40B4-BE49-F238E27FC236}">
                <a16:creationId xmlns:a16="http://schemas.microsoft.com/office/drawing/2014/main" id="{2CF0225C-2016-0C96-3E04-44F521220422}"/>
              </a:ext>
            </a:extLst>
          </p:cNvPr>
          <p:cNvGrpSpPr/>
          <p:nvPr/>
        </p:nvGrpSpPr>
        <p:grpSpPr>
          <a:xfrm rot="-10800000">
            <a:off x="14464241" y="4648812"/>
            <a:ext cx="3128394" cy="3751948"/>
            <a:chOff x="0" y="0"/>
            <a:chExt cx="2041606" cy="2448541"/>
          </a:xfrm>
        </p:grpSpPr>
        <p:sp>
          <p:nvSpPr>
            <p:cNvPr id="124" name="Freeform 30">
              <a:extLst>
                <a:ext uri="{FF2B5EF4-FFF2-40B4-BE49-F238E27FC236}">
                  <a16:creationId xmlns:a16="http://schemas.microsoft.com/office/drawing/2014/main" id="{03E45F8A-3D3B-986A-E1AD-C21EA9AE7657}"/>
                </a:ext>
              </a:extLst>
            </p:cNvPr>
            <p:cNvSpPr/>
            <p:nvPr/>
          </p:nvSpPr>
          <p:spPr>
            <a:xfrm>
              <a:off x="0" y="0"/>
              <a:ext cx="2041606" cy="2448541"/>
            </a:xfrm>
            <a:custGeom>
              <a:avLst/>
              <a:gdLst/>
              <a:ahLst/>
              <a:cxnLst/>
              <a:rect l="l" t="t" r="r" b="b"/>
              <a:pathLst>
                <a:path w="2041606" h="2448541">
                  <a:moveTo>
                    <a:pt x="79191" y="0"/>
                  </a:moveTo>
                  <a:lnTo>
                    <a:pt x="1962415" y="0"/>
                  </a:lnTo>
                  <a:cubicBezTo>
                    <a:pt x="2006151" y="0"/>
                    <a:pt x="2041606" y="35455"/>
                    <a:pt x="2041606" y="79191"/>
                  </a:cubicBezTo>
                  <a:lnTo>
                    <a:pt x="2041606" y="2369350"/>
                  </a:lnTo>
                  <a:cubicBezTo>
                    <a:pt x="2041606" y="2390353"/>
                    <a:pt x="2033263" y="2410495"/>
                    <a:pt x="2018411" y="2425347"/>
                  </a:cubicBezTo>
                  <a:cubicBezTo>
                    <a:pt x="2003560" y="2440198"/>
                    <a:pt x="1983418" y="2448541"/>
                    <a:pt x="1962415" y="2448541"/>
                  </a:cubicBezTo>
                  <a:lnTo>
                    <a:pt x="79191" y="2448541"/>
                  </a:lnTo>
                  <a:cubicBezTo>
                    <a:pt x="58188" y="2448541"/>
                    <a:pt x="38046" y="2440198"/>
                    <a:pt x="23195" y="2425347"/>
                  </a:cubicBezTo>
                  <a:cubicBezTo>
                    <a:pt x="8343" y="2410495"/>
                    <a:pt x="0" y="2390353"/>
                    <a:pt x="0" y="2369350"/>
                  </a:cubicBezTo>
                  <a:lnTo>
                    <a:pt x="0" y="79191"/>
                  </a:lnTo>
                  <a:cubicBezTo>
                    <a:pt x="0" y="58188"/>
                    <a:pt x="8343" y="38046"/>
                    <a:pt x="23195" y="23195"/>
                  </a:cubicBezTo>
                  <a:cubicBezTo>
                    <a:pt x="38046" y="8343"/>
                    <a:pt x="58188" y="0"/>
                    <a:pt x="79191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91DFB1"/>
              </a:solidFill>
              <a:prstDash val="solid"/>
              <a:round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25" name="TextBox 31">
              <a:extLst>
                <a:ext uri="{FF2B5EF4-FFF2-40B4-BE49-F238E27FC236}">
                  <a16:creationId xmlns:a16="http://schemas.microsoft.com/office/drawing/2014/main" id="{B75955D8-9DC0-6B99-177C-7E0F1F0DFDFB}"/>
                </a:ext>
              </a:extLst>
            </p:cNvPr>
            <p:cNvSpPr txBox="1"/>
            <p:nvPr/>
          </p:nvSpPr>
          <p:spPr>
            <a:xfrm>
              <a:off x="0" y="-38100"/>
              <a:ext cx="2041606" cy="24866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6" name="Freeform 32">
            <a:extLst>
              <a:ext uri="{FF2B5EF4-FFF2-40B4-BE49-F238E27FC236}">
                <a16:creationId xmlns:a16="http://schemas.microsoft.com/office/drawing/2014/main" id="{22ECAEB3-E3C5-9985-CCA5-3BAE3E2AB04D}"/>
              </a:ext>
            </a:extLst>
          </p:cNvPr>
          <p:cNvSpPr/>
          <p:nvPr/>
        </p:nvSpPr>
        <p:spPr>
          <a:xfrm>
            <a:off x="14955248" y="4648812"/>
            <a:ext cx="2146380" cy="1000429"/>
          </a:xfrm>
          <a:custGeom>
            <a:avLst/>
            <a:gdLst/>
            <a:ahLst/>
            <a:cxnLst/>
            <a:rect l="l" t="t" r="r" b="b"/>
            <a:pathLst>
              <a:path w="2146380" h="1000429">
                <a:moveTo>
                  <a:pt x="0" y="0"/>
                </a:moveTo>
                <a:lnTo>
                  <a:pt x="2146380" y="0"/>
                </a:lnTo>
                <a:lnTo>
                  <a:pt x="2146380" y="1000429"/>
                </a:lnTo>
                <a:lnTo>
                  <a:pt x="0" y="100042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 t="-114545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sp>
        <p:nvSpPr>
          <p:cNvPr id="129" name="TextBox 35">
            <a:extLst>
              <a:ext uri="{FF2B5EF4-FFF2-40B4-BE49-F238E27FC236}">
                <a16:creationId xmlns:a16="http://schemas.microsoft.com/office/drawing/2014/main" id="{CC2ABA32-6B74-ACB1-AA8D-3568604B74F9}"/>
              </a:ext>
            </a:extLst>
          </p:cNvPr>
          <p:cNvSpPr txBox="1"/>
          <p:nvPr/>
        </p:nvSpPr>
        <p:spPr>
          <a:xfrm>
            <a:off x="15537309" y="4720921"/>
            <a:ext cx="937482" cy="595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95"/>
              </a:lnSpc>
              <a:spcBef>
                <a:spcPct val="0"/>
              </a:spcBef>
            </a:pPr>
            <a:r>
              <a:rPr lang="en-US" sz="3824" b="1">
                <a:solidFill>
                  <a:srgbClr val="F8F8F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05</a:t>
            </a:r>
          </a:p>
        </p:txBody>
      </p:sp>
      <p:sp>
        <p:nvSpPr>
          <p:cNvPr id="130" name="Freeform 36">
            <a:extLst>
              <a:ext uri="{FF2B5EF4-FFF2-40B4-BE49-F238E27FC236}">
                <a16:creationId xmlns:a16="http://schemas.microsoft.com/office/drawing/2014/main" id="{ADA231F1-63F0-B975-35CA-F2E4CA4EA724}"/>
              </a:ext>
            </a:extLst>
          </p:cNvPr>
          <p:cNvSpPr/>
          <p:nvPr/>
        </p:nvSpPr>
        <p:spPr>
          <a:xfrm>
            <a:off x="5121459" y="5686763"/>
            <a:ext cx="763553" cy="799913"/>
          </a:xfrm>
          <a:custGeom>
            <a:avLst/>
            <a:gdLst/>
            <a:ahLst/>
            <a:cxnLst/>
            <a:rect l="l" t="t" r="r" b="b"/>
            <a:pathLst>
              <a:path w="763553" h="799913">
                <a:moveTo>
                  <a:pt x="0" y="0"/>
                </a:moveTo>
                <a:lnTo>
                  <a:pt x="763554" y="0"/>
                </a:lnTo>
                <a:lnTo>
                  <a:pt x="763554" y="799913"/>
                </a:lnTo>
                <a:lnTo>
                  <a:pt x="0" y="79991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sp>
        <p:nvSpPr>
          <p:cNvPr id="131" name="Freeform 37">
            <a:extLst>
              <a:ext uri="{FF2B5EF4-FFF2-40B4-BE49-F238E27FC236}">
                <a16:creationId xmlns:a16="http://schemas.microsoft.com/office/drawing/2014/main" id="{F730F2BD-CCD2-636C-749F-D9E98945EC24}"/>
              </a:ext>
            </a:extLst>
          </p:cNvPr>
          <p:cNvSpPr/>
          <p:nvPr/>
        </p:nvSpPr>
        <p:spPr>
          <a:xfrm>
            <a:off x="8634078" y="5686763"/>
            <a:ext cx="650748" cy="795359"/>
          </a:xfrm>
          <a:custGeom>
            <a:avLst/>
            <a:gdLst/>
            <a:ahLst/>
            <a:cxnLst/>
            <a:rect l="l" t="t" r="r" b="b"/>
            <a:pathLst>
              <a:path w="650748" h="795359">
                <a:moveTo>
                  <a:pt x="0" y="0"/>
                </a:moveTo>
                <a:lnTo>
                  <a:pt x="650748" y="0"/>
                </a:lnTo>
                <a:lnTo>
                  <a:pt x="650748" y="795359"/>
                </a:lnTo>
                <a:lnTo>
                  <a:pt x="0" y="79535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sp>
        <p:nvSpPr>
          <p:cNvPr id="135" name="TextBox 41">
            <a:extLst>
              <a:ext uri="{FF2B5EF4-FFF2-40B4-BE49-F238E27FC236}">
                <a16:creationId xmlns:a16="http://schemas.microsoft.com/office/drawing/2014/main" id="{392BFA9D-E351-6B46-0B2E-07B6D1857B12}"/>
              </a:ext>
            </a:extLst>
          </p:cNvPr>
          <p:cNvSpPr txBox="1"/>
          <p:nvPr/>
        </p:nvSpPr>
        <p:spPr>
          <a:xfrm>
            <a:off x="912786" y="6730444"/>
            <a:ext cx="2099327" cy="861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2800" b="1" dirty="0">
                <a:solidFill>
                  <a:srgbClr val="34343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Innovative Research</a:t>
            </a:r>
          </a:p>
        </p:txBody>
      </p:sp>
      <p:sp>
        <p:nvSpPr>
          <p:cNvPr id="136" name="TextBox 42">
            <a:extLst>
              <a:ext uri="{FF2B5EF4-FFF2-40B4-BE49-F238E27FC236}">
                <a16:creationId xmlns:a16="http://schemas.microsoft.com/office/drawing/2014/main" id="{0F7799E5-5807-6015-1174-E7DE8E5726C5}"/>
              </a:ext>
            </a:extLst>
          </p:cNvPr>
          <p:cNvSpPr txBox="1"/>
          <p:nvPr/>
        </p:nvSpPr>
        <p:spPr>
          <a:xfrm>
            <a:off x="1495732" y="4682811"/>
            <a:ext cx="937482" cy="595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95"/>
              </a:lnSpc>
              <a:spcBef>
                <a:spcPct val="0"/>
              </a:spcBef>
            </a:pPr>
            <a:r>
              <a:rPr lang="en-US" sz="3824" b="1">
                <a:solidFill>
                  <a:srgbClr val="F8F8F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01</a:t>
            </a:r>
          </a:p>
        </p:txBody>
      </p:sp>
      <p:sp>
        <p:nvSpPr>
          <p:cNvPr id="137" name="TextBox 40">
            <a:extLst>
              <a:ext uri="{FF2B5EF4-FFF2-40B4-BE49-F238E27FC236}">
                <a16:creationId xmlns:a16="http://schemas.microsoft.com/office/drawing/2014/main" id="{AE477850-9EFD-0C7D-63DB-B2EDD323D8AD}"/>
              </a:ext>
            </a:extLst>
          </p:cNvPr>
          <p:cNvSpPr txBox="1"/>
          <p:nvPr/>
        </p:nvSpPr>
        <p:spPr>
          <a:xfrm>
            <a:off x="7403746" y="3781038"/>
            <a:ext cx="4100514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17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33323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CORE VALUES</a:t>
            </a:r>
          </a:p>
        </p:txBody>
      </p:sp>
      <p:sp>
        <p:nvSpPr>
          <p:cNvPr id="138" name="TextBox 41">
            <a:extLst>
              <a:ext uri="{FF2B5EF4-FFF2-40B4-BE49-F238E27FC236}">
                <a16:creationId xmlns:a16="http://schemas.microsoft.com/office/drawing/2014/main" id="{53BF3CDF-95FE-6F20-71EF-5A1DFD90B728}"/>
              </a:ext>
            </a:extLst>
          </p:cNvPr>
          <p:cNvSpPr txBox="1"/>
          <p:nvPr/>
        </p:nvSpPr>
        <p:spPr>
          <a:xfrm>
            <a:off x="4402677" y="6629571"/>
            <a:ext cx="2146381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2800" b="1" dirty="0">
                <a:solidFill>
                  <a:srgbClr val="34343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Patient- </a:t>
            </a:r>
            <a:r>
              <a:rPr lang="en-US" sz="2800" b="1" dirty="0" err="1">
                <a:solidFill>
                  <a:srgbClr val="34343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Centred</a:t>
            </a:r>
            <a:r>
              <a:rPr lang="en-US" sz="2800" b="1" dirty="0">
                <a:solidFill>
                  <a:srgbClr val="34343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Care</a:t>
            </a:r>
          </a:p>
        </p:txBody>
      </p:sp>
      <p:sp>
        <p:nvSpPr>
          <p:cNvPr id="139" name="TextBox 41">
            <a:extLst>
              <a:ext uri="{FF2B5EF4-FFF2-40B4-BE49-F238E27FC236}">
                <a16:creationId xmlns:a16="http://schemas.microsoft.com/office/drawing/2014/main" id="{51EA02DF-D258-6478-DFA6-3FD5B9CE9525}"/>
              </a:ext>
            </a:extLst>
          </p:cNvPr>
          <p:cNvSpPr txBox="1"/>
          <p:nvPr/>
        </p:nvSpPr>
        <p:spPr>
          <a:xfrm>
            <a:off x="8051930" y="6778623"/>
            <a:ext cx="2099327" cy="861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2800" b="1" dirty="0">
                <a:solidFill>
                  <a:srgbClr val="34343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Excellence &amp; Integrity</a:t>
            </a:r>
          </a:p>
        </p:txBody>
      </p:sp>
      <p:sp>
        <p:nvSpPr>
          <p:cNvPr id="140" name="TextBox 41">
            <a:extLst>
              <a:ext uri="{FF2B5EF4-FFF2-40B4-BE49-F238E27FC236}">
                <a16:creationId xmlns:a16="http://schemas.microsoft.com/office/drawing/2014/main" id="{231D1100-888B-1E6A-1370-1B34FE486D10}"/>
              </a:ext>
            </a:extLst>
          </p:cNvPr>
          <p:cNvSpPr txBox="1"/>
          <p:nvPr/>
        </p:nvSpPr>
        <p:spPr>
          <a:xfrm>
            <a:off x="11287527" y="6842381"/>
            <a:ext cx="2597796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2800" b="1" dirty="0">
                <a:solidFill>
                  <a:srgbClr val="34343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Collaboration</a:t>
            </a:r>
          </a:p>
        </p:txBody>
      </p:sp>
      <p:sp>
        <p:nvSpPr>
          <p:cNvPr id="141" name="TextBox 41">
            <a:extLst>
              <a:ext uri="{FF2B5EF4-FFF2-40B4-BE49-F238E27FC236}">
                <a16:creationId xmlns:a16="http://schemas.microsoft.com/office/drawing/2014/main" id="{7826D8C6-E80F-6C53-8C42-C989716C5765}"/>
              </a:ext>
            </a:extLst>
          </p:cNvPr>
          <p:cNvSpPr txBox="1"/>
          <p:nvPr/>
        </p:nvSpPr>
        <p:spPr>
          <a:xfrm>
            <a:off x="14743829" y="6879137"/>
            <a:ext cx="2569218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2800" b="1" dirty="0">
                <a:solidFill>
                  <a:srgbClr val="34343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Transparency</a:t>
            </a:r>
          </a:p>
        </p:txBody>
      </p:sp>
      <p:pic>
        <p:nvPicPr>
          <p:cNvPr id="143" name="Graphic 142" descr="Users with solid fill">
            <a:extLst>
              <a:ext uri="{FF2B5EF4-FFF2-40B4-BE49-F238E27FC236}">
                <a16:creationId xmlns:a16="http://schemas.microsoft.com/office/drawing/2014/main" id="{971CECCC-E61D-D2A6-CE61-0DBDE1083E2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xmlns="" r:embed="rId24"/>
              </a:ext>
            </a:extLst>
          </a:blip>
          <a:stretch>
            <a:fillRect/>
          </a:stretch>
        </p:blipFill>
        <p:spPr>
          <a:xfrm>
            <a:off x="12029771" y="5667071"/>
            <a:ext cx="1000429" cy="1000429"/>
          </a:xfrm>
          <a:prstGeom prst="rect">
            <a:avLst/>
          </a:prstGeom>
        </p:spPr>
      </p:pic>
      <p:pic>
        <p:nvPicPr>
          <p:cNvPr id="145" name="Graphic 144" descr="Magnifying glass with solid fill">
            <a:extLst>
              <a:ext uri="{FF2B5EF4-FFF2-40B4-BE49-F238E27FC236}">
                <a16:creationId xmlns:a16="http://schemas.microsoft.com/office/drawing/2014/main" id="{45BABD3E-6FF5-D54B-C751-8A3DF740557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5571238" y="576206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657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DEB38-542D-0C5A-FC3B-55CF11932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DA7D5B-EC41-0CAF-DE79-6F78D8657F4D}"/>
              </a:ext>
            </a:extLst>
          </p:cNvPr>
          <p:cNvSpPr/>
          <p:nvPr/>
        </p:nvSpPr>
        <p:spPr>
          <a:xfrm>
            <a:off x="1163783" y="8805258"/>
            <a:ext cx="2914890" cy="1465332"/>
          </a:xfrm>
          <a:prstGeom prst="rect">
            <a:avLst/>
          </a:prstGeom>
          <a:solidFill>
            <a:srgbClr val="EF3C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IE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83D2D8-8A63-8881-B4A3-D6FFAC927492}"/>
              </a:ext>
            </a:extLst>
          </p:cNvPr>
          <p:cNvSpPr/>
          <p:nvPr/>
        </p:nvSpPr>
        <p:spPr>
          <a:xfrm>
            <a:off x="13200069" y="8805258"/>
            <a:ext cx="2914890" cy="1465332"/>
          </a:xfrm>
          <a:prstGeom prst="rect">
            <a:avLst/>
          </a:prstGeom>
          <a:solidFill>
            <a:srgbClr val="EF3C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IE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EFE2A6-F3B6-B0FD-870A-0CC362E7092D}"/>
              </a:ext>
            </a:extLst>
          </p:cNvPr>
          <p:cNvSpPr/>
          <p:nvPr/>
        </p:nvSpPr>
        <p:spPr>
          <a:xfrm>
            <a:off x="0" y="7901765"/>
            <a:ext cx="17562444" cy="933311"/>
          </a:xfrm>
          <a:prstGeom prst="rect">
            <a:avLst/>
          </a:prstGeom>
          <a:solidFill>
            <a:srgbClr val="EF3C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IE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76BB390-46B8-1A9F-B98B-1BAC81803090}"/>
              </a:ext>
            </a:extLst>
          </p:cNvPr>
          <p:cNvSpPr/>
          <p:nvPr/>
        </p:nvSpPr>
        <p:spPr>
          <a:xfrm>
            <a:off x="144681" y="7916566"/>
            <a:ext cx="1512000" cy="15120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IE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719653-FE74-7977-0464-435C84E2EE62}"/>
              </a:ext>
            </a:extLst>
          </p:cNvPr>
          <p:cNvSpPr txBox="1"/>
          <p:nvPr/>
        </p:nvSpPr>
        <p:spPr>
          <a:xfrm>
            <a:off x="-14634" y="9368435"/>
            <a:ext cx="1915973" cy="9579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IE" sz="1875" b="1" dirty="0">
                <a:solidFill>
                  <a:schemeClr val="bg1"/>
                </a:solidFill>
                <a:latin typeface="Calibri" panose="020F0502020204030204"/>
              </a:rPr>
              <a:t>Prof Ruth Clifford</a:t>
            </a:r>
          </a:p>
          <a:p>
            <a:pPr algn="ctr" defTabSz="1371600">
              <a:defRPr/>
            </a:pPr>
            <a:r>
              <a:rPr lang="en-IE" sz="1875" dirty="0">
                <a:solidFill>
                  <a:schemeClr val="bg1"/>
                </a:solidFill>
                <a:latin typeface="Calibri" panose="020F0502020204030204"/>
              </a:rPr>
              <a:t>Haematologist</a:t>
            </a:r>
          </a:p>
          <a:p>
            <a:pPr algn="ctr" defTabSz="1371600">
              <a:defRPr/>
            </a:pPr>
            <a:r>
              <a:rPr lang="en-IE" sz="1875" dirty="0">
                <a:solidFill>
                  <a:schemeClr val="bg1"/>
                </a:solidFill>
                <a:latin typeface="Calibri" panose="020F0502020204030204"/>
              </a:rPr>
              <a:t>Director LCTG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EA1D85-8219-149C-33D3-44AD1D110940}"/>
              </a:ext>
            </a:extLst>
          </p:cNvPr>
          <p:cNvSpPr txBox="1"/>
          <p:nvPr/>
        </p:nvSpPr>
        <p:spPr>
          <a:xfrm>
            <a:off x="-89373" y="7507184"/>
            <a:ext cx="166962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>
              <a:defRPr/>
            </a:pPr>
            <a:r>
              <a:rPr lang="en-IE" sz="2700" b="1">
                <a:solidFill>
                  <a:prstClr val="white"/>
                </a:solidFill>
                <a:latin typeface="Calibri" panose="020F0502020204030204"/>
              </a:rPr>
              <a:t>THE TEAM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2989957-BAED-821A-4D47-C3A1D284407C}"/>
              </a:ext>
            </a:extLst>
          </p:cNvPr>
          <p:cNvSpPr/>
          <p:nvPr/>
        </p:nvSpPr>
        <p:spPr>
          <a:xfrm>
            <a:off x="4791457" y="7916566"/>
            <a:ext cx="1512000" cy="151200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IE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037AED7-BEE0-2250-B70D-ABD0F49A5293}"/>
              </a:ext>
            </a:extLst>
          </p:cNvPr>
          <p:cNvSpPr/>
          <p:nvPr/>
        </p:nvSpPr>
        <p:spPr>
          <a:xfrm>
            <a:off x="14085009" y="7916566"/>
            <a:ext cx="1512000" cy="1512000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IE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06BE133-95BE-5058-E89E-ADB879404D82}"/>
              </a:ext>
            </a:extLst>
          </p:cNvPr>
          <p:cNvSpPr/>
          <p:nvPr/>
        </p:nvSpPr>
        <p:spPr>
          <a:xfrm>
            <a:off x="16408400" y="7916566"/>
            <a:ext cx="1512000" cy="1512000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IE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2864D88-C0DB-BE06-463A-81AE9756C428}"/>
              </a:ext>
            </a:extLst>
          </p:cNvPr>
          <p:cNvSpPr/>
          <p:nvPr/>
        </p:nvSpPr>
        <p:spPr>
          <a:xfrm>
            <a:off x="9438233" y="7916566"/>
            <a:ext cx="1512000" cy="1512000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IE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D12753-186B-6305-DEC3-A2965F7CD9DB}"/>
              </a:ext>
            </a:extLst>
          </p:cNvPr>
          <p:cNvSpPr txBox="1"/>
          <p:nvPr/>
        </p:nvSpPr>
        <p:spPr>
          <a:xfrm>
            <a:off x="4454498" y="9368435"/>
            <a:ext cx="2047099" cy="9579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IE" sz="1875" b="1">
                <a:solidFill>
                  <a:schemeClr val="bg1"/>
                </a:solidFill>
                <a:latin typeface="Calibri" panose="020F0502020204030204"/>
              </a:rPr>
              <a:t>Dr Niamh Peters</a:t>
            </a:r>
          </a:p>
          <a:p>
            <a:pPr algn="ctr" defTabSz="1371600">
              <a:defRPr/>
            </a:pPr>
            <a:r>
              <a:rPr lang="en-IE" sz="1875">
                <a:solidFill>
                  <a:schemeClr val="bg1"/>
                </a:solidFill>
                <a:latin typeface="Calibri" panose="020F0502020204030204"/>
              </a:rPr>
              <a:t>Medical Oncologist</a:t>
            </a:r>
          </a:p>
          <a:p>
            <a:pPr algn="ctr" defTabSz="1371600">
              <a:defRPr/>
            </a:pPr>
            <a:r>
              <a:rPr lang="en-IE" sz="1875">
                <a:solidFill>
                  <a:schemeClr val="bg1"/>
                </a:solidFill>
                <a:latin typeface="Calibri" panose="020F0502020204030204"/>
              </a:rPr>
              <a:t>Co-Director LCTG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664FF35-8776-8758-0634-E34E252B917C}"/>
              </a:ext>
            </a:extLst>
          </p:cNvPr>
          <p:cNvSpPr txBox="1"/>
          <p:nvPr/>
        </p:nvSpPr>
        <p:spPr>
          <a:xfrm>
            <a:off x="9287101" y="9368435"/>
            <a:ext cx="2103716" cy="9579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IE" sz="1875" b="1">
                <a:solidFill>
                  <a:schemeClr val="bg1"/>
                </a:solidFill>
                <a:latin typeface="Calibri" panose="020F0502020204030204"/>
              </a:rPr>
              <a:t>Prof </a:t>
            </a:r>
            <a:r>
              <a:rPr lang="en-IE" sz="1875" b="1" err="1">
                <a:solidFill>
                  <a:schemeClr val="bg1"/>
                </a:solidFill>
                <a:latin typeface="Calibri" panose="020F0502020204030204"/>
              </a:rPr>
              <a:t>Aedín</a:t>
            </a:r>
            <a:r>
              <a:rPr lang="en-IE" sz="1875" b="1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IE" sz="1875" b="1" err="1">
                <a:solidFill>
                  <a:schemeClr val="bg1"/>
                </a:solidFill>
                <a:latin typeface="Calibri" panose="020F0502020204030204"/>
              </a:rPr>
              <a:t>Culhane</a:t>
            </a:r>
            <a:endParaRPr lang="en-IE" sz="1875" b="1">
              <a:solidFill>
                <a:schemeClr val="bg1"/>
              </a:solidFill>
              <a:latin typeface="Calibri" panose="020F0502020204030204"/>
            </a:endParaRPr>
          </a:p>
          <a:p>
            <a:pPr algn="ctr" defTabSz="1371600">
              <a:defRPr/>
            </a:pPr>
            <a:r>
              <a:rPr lang="en-IE" sz="1875">
                <a:solidFill>
                  <a:schemeClr val="bg1"/>
                </a:solidFill>
                <a:latin typeface="Calibri" panose="020F0502020204030204"/>
              </a:rPr>
              <a:t>Cancer Genomics</a:t>
            </a:r>
          </a:p>
          <a:p>
            <a:pPr algn="ctr" defTabSz="1371600">
              <a:defRPr/>
            </a:pPr>
            <a:r>
              <a:rPr lang="en-IE" sz="1875">
                <a:solidFill>
                  <a:schemeClr val="bg1"/>
                </a:solidFill>
                <a:latin typeface="Calibri" panose="020F0502020204030204"/>
              </a:rPr>
              <a:t>Director LDCRC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4609CC-0FE5-CAFA-C938-EF341F3348AB}"/>
              </a:ext>
            </a:extLst>
          </p:cNvPr>
          <p:cNvSpPr txBox="1"/>
          <p:nvPr/>
        </p:nvSpPr>
        <p:spPr>
          <a:xfrm>
            <a:off x="15970743" y="9368435"/>
            <a:ext cx="2220095" cy="9579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IE" sz="1875" b="1">
                <a:solidFill>
                  <a:schemeClr val="bg1"/>
                </a:solidFill>
                <a:latin typeface="Calibri" panose="020F0502020204030204"/>
              </a:rPr>
              <a:t>Dr Patrick O’Donnell</a:t>
            </a:r>
          </a:p>
          <a:p>
            <a:pPr algn="ctr" defTabSz="1371600">
              <a:defRPr/>
            </a:pPr>
            <a:r>
              <a:rPr lang="en-IE" sz="1875">
                <a:solidFill>
                  <a:schemeClr val="bg1"/>
                </a:solidFill>
                <a:latin typeface="Calibri" panose="020F0502020204030204"/>
              </a:rPr>
              <a:t>General Practitioner </a:t>
            </a:r>
          </a:p>
          <a:p>
            <a:pPr algn="ctr" defTabSz="1371600">
              <a:defRPr/>
            </a:pPr>
            <a:r>
              <a:rPr lang="en-IE" sz="1875">
                <a:solidFill>
                  <a:schemeClr val="bg1"/>
                </a:solidFill>
                <a:latin typeface="Calibri" panose="020F0502020204030204"/>
              </a:rPr>
              <a:t>Social Inclusion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B077618-CA72-D564-79A9-785EAD3CCDF6}"/>
              </a:ext>
            </a:extLst>
          </p:cNvPr>
          <p:cNvSpPr txBox="1"/>
          <p:nvPr/>
        </p:nvSpPr>
        <p:spPr>
          <a:xfrm>
            <a:off x="14024532" y="9368435"/>
            <a:ext cx="1820563" cy="9579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IE" sz="1875" b="1">
                <a:solidFill>
                  <a:schemeClr val="bg1"/>
                </a:solidFill>
                <a:latin typeface="Calibri" panose="020F0502020204030204"/>
              </a:rPr>
              <a:t>Prof Rose Galvin</a:t>
            </a:r>
          </a:p>
          <a:p>
            <a:pPr algn="ctr" defTabSz="1371600">
              <a:defRPr/>
            </a:pPr>
            <a:r>
              <a:rPr lang="en-IE" sz="1875">
                <a:solidFill>
                  <a:schemeClr val="bg1"/>
                </a:solidFill>
                <a:latin typeface="Calibri" panose="020F0502020204030204"/>
              </a:rPr>
              <a:t>Physiotherapist</a:t>
            </a:r>
          </a:p>
          <a:p>
            <a:pPr algn="ctr" defTabSz="1371600">
              <a:defRPr/>
            </a:pPr>
            <a:r>
              <a:rPr lang="en-IE" sz="1875">
                <a:solidFill>
                  <a:schemeClr val="bg1"/>
                </a:solidFill>
                <a:latin typeface="Calibri" panose="020F0502020204030204"/>
              </a:rPr>
              <a:t>Director ARC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44F7462-2B0D-B72B-BCE0-DB55652C2AA2}"/>
              </a:ext>
            </a:extLst>
          </p:cNvPr>
          <p:cNvSpPr/>
          <p:nvPr/>
        </p:nvSpPr>
        <p:spPr>
          <a:xfrm>
            <a:off x="2468069" y="7916566"/>
            <a:ext cx="1512000" cy="1512000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IE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F13EDC-27BB-265D-F60F-C0F9CCE753EE}"/>
              </a:ext>
            </a:extLst>
          </p:cNvPr>
          <p:cNvSpPr txBox="1"/>
          <p:nvPr/>
        </p:nvSpPr>
        <p:spPr>
          <a:xfrm>
            <a:off x="2172368" y="9368435"/>
            <a:ext cx="2047099" cy="9579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IE" sz="1875" b="1">
                <a:solidFill>
                  <a:schemeClr val="bg1"/>
                </a:solidFill>
                <a:latin typeface="Calibri" panose="020F0502020204030204"/>
              </a:rPr>
              <a:t>Dr Greg </a:t>
            </a:r>
            <a:r>
              <a:rPr lang="en-IE" sz="1875" b="1" err="1">
                <a:solidFill>
                  <a:schemeClr val="bg1"/>
                </a:solidFill>
                <a:latin typeface="Calibri" panose="020F0502020204030204"/>
              </a:rPr>
              <a:t>Korpanty</a:t>
            </a:r>
            <a:endParaRPr lang="en-IE" sz="1875" b="1">
              <a:solidFill>
                <a:schemeClr val="bg1"/>
              </a:solidFill>
              <a:latin typeface="Calibri" panose="020F0502020204030204"/>
            </a:endParaRPr>
          </a:p>
          <a:p>
            <a:pPr algn="ctr" defTabSz="1371600">
              <a:defRPr/>
            </a:pPr>
            <a:r>
              <a:rPr lang="en-IE" sz="1875">
                <a:solidFill>
                  <a:schemeClr val="bg1"/>
                </a:solidFill>
                <a:latin typeface="Calibri" panose="020F0502020204030204"/>
              </a:rPr>
              <a:t>Medical Oncologist</a:t>
            </a:r>
          </a:p>
          <a:p>
            <a:pPr algn="ctr" defTabSz="1371600">
              <a:defRPr/>
            </a:pPr>
            <a:r>
              <a:rPr lang="en-IE" sz="1875">
                <a:solidFill>
                  <a:schemeClr val="bg1"/>
                </a:solidFill>
                <a:latin typeface="Calibri" panose="020F0502020204030204"/>
              </a:rPr>
              <a:t>Clinical Director</a:t>
            </a:r>
          </a:p>
        </p:txBody>
      </p:sp>
      <p:sp>
        <p:nvSpPr>
          <p:cNvPr id="29" name="Title 4">
            <a:extLst>
              <a:ext uri="{FF2B5EF4-FFF2-40B4-BE49-F238E27FC236}">
                <a16:creationId xmlns:a16="http://schemas.microsoft.com/office/drawing/2014/main" id="{A249113D-AFB4-B986-42A1-43A2115C58B6}"/>
              </a:ext>
            </a:extLst>
          </p:cNvPr>
          <p:cNvSpPr txBox="1">
            <a:spLocks/>
          </p:cNvSpPr>
          <p:nvPr/>
        </p:nvSpPr>
        <p:spPr>
          <a:xfrm>
            <a:off x="273517" y="922664"/>
            <a:ext cx="10210415" cy="1465340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371600"/>
            <a:r>
              <a:rPr lang="en-US" sz="5400" dirty="0">
                <a:solidFill>
                  <a:prstClr val="white"/>
                </a:solidFill>
                <a:latin typeface="Calibri Light" panose="020F0302020204030204"/>
              </a:rPr>
              <a:t>Clinical-Academic Research Strategy</a:t>
            </a:r>
          </a:p>
          <a:p>
            <a:pPr algn="l" defTabSz="1371600"/>
            <a:r>
              <a:rPr lang="en-US" sz="5400" dirty="0">
                <a:solidFill>
                  <a:prstClr val="white"/>
                </a:solidFill>
                <a:latin typeface="Calibri Light" panose="020F0302020204030204"/>
              </a:rPr>
              <a:t/>
            </a:r>
            <a:br>
              <a:rPr lang="en-US" sz="5400" dirty="0">
                <a:solidFill>
                  <a:prstClr val="white"/>
                </a:solidFill>
                <a:latin typeface="Calibri Light" panose="020F0302020204030204"/>
              </a:rPr>
            </a:br>
            <a:endParaRPr lang="en-US" sz="5400" dirty="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D6DB01F-278D-8A3A-4409-E467F3C298C6}"/>
              </a:ext>
            </a:extLst>
          </p:cNvPr>
          <p:cNvSpPr/>
          <p:nvPr/>
        </p:nvSpPr>
        <p:spPr>
          <a:xfrm>
            <a:off x="11761621" y="7916566"/>
            <a:ext cx="1512000" cy="1512000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IE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BF002C9-3D28-D34C-4635-405ECDFC9789}"/>
              </a:ext>
            </a:extLst>
          </p:cNvPr>
          <p:cNvSpPr txBox="1"/>
          <p:nvPr/>
        </p:nvSpPr>
        <p:spPr>
          <a:xfrm>
            <a:off x="11742864" y="9368435"/>
            <a:ext cx="2056397" cy="9579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IE" sz="1875" b="1">
                <a:solidFill>
                  <a:schemeClr val="bg1"/>
                </a:solidFill>
                <a:latin typeface="Calibri" panose="020F0502020204030204"/>
              </a:rPr>
              <a:t>Prof Alan Donnelly</a:t>
            </a:r>
          </a:p>
          <a:p>
            <a:pPr algn="ctr" defTabSz="1371600">
              <a:defRPr/>
            </a:pPr>
            <a:r>
              <a:rPr lang="en-IE" sz="1875">
                <a:solidFill>
                  <a:schemeClr val="bg1"/>
                </a:solidFill>
                <a:latin typeface="Calibri" panose="020F0502020204030204"/>
              </a:rPr>
              <a:t>Exercise Physiology</a:t>
            </a:r>
          </a:p>
          <a:p>
            <a:pPr algn="ctr" defTabSz="1371600">
              <a:defRPr/>
            </a:pPr>
            <a:r>
              <a:rPr lang="en-IE" sz="1875">
                <a:solidFill>
                  <a:schemeClr val="bg1"/>
                </a:solidFill>
                <a:latin typeface="Calibri" panose="020F0502020204030204"/>
              </a:rPr>
              <a:t>Director HRI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042025FA-2494-05CC-970C-36873DE8175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734" y="105618"/>
            <a:ext cx="1097133" cy="914535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51D83A7-2F35-8497-A1CC-49B1B1E03397}"/>
              </a:ext>
            </a:extLst>
          </p:cNvPr>
          <p:cNvCxnSpPr/>
          <p:nvPr/>
        </p:nvCxnSpPr>
        <p:spPr>
          <a:xfrm>
            <a:off x="479712" y="922664"/>
            <a:ext cx="139262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62">
            <a:extLst>
              <a:ext uri="{FF2B5EF4-FFF2-40B4-BE49-F238E27FC236}">
                <a16:creationId xmlns:a16="http://schemas.microsoft.com/office/drawing/2014/main" id="{15B6300E-F38D-D81F-D46C-A8EFDE24387B}"/>
              </a:ext>
            </a:extLst>
          </p:cNvPr>
          <p:cNvSpPr/>
          <p:nvPr/>
        </p:nvSpPr>
        <p:spPr>
          <a:xfrm>
            <a:off x="7114845" y="7916566"/>
            <a:ext cx="1512000" cy="1512000"/>
          </a:xfrm>
          <a:prstGeom prst="ellipse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IE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20C736D-EDFF-D64C-4736-1C68E8B56AAA}"/>
              </a:ext>
            </a:extLst>
          </p:cNvPr>
          <p:cNvSpPr txBox="1"/>
          <p:nvPr/>
        </p:nvSpPr>
        <p:spPr>
          <a:xfrm>
            <a:off x="6692009" y="9368435"/>
            <a:ext cx="2519216" cy="9579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IE" sz="1875" b="1" dirty="0">
                <a:solidFill>
                  <a:schemeClr val="bg1"/>
                </a:solidFill>
                <a:latin typeface="Calibri" panose="020F0502020204030204"/>
              </a:rPr>
              <a:t>Prof Christina Fleming</a:t>
            </a:r>
          </a:p>
          <a:p>
            <a:pPr algn="ctr" defTabSz="1371600">
              <a:defRPr/>
            </a:pPr>
            <a:r>
              <a:rPr lang="en-IE" sz="1875" dirty="0">
                <a:solidFill>
                  <a:schemeClr val="bg1"/>
                </a:solidFill>
                <a:latin typeface="Calibri" panose="020F0502020204030204"/>
              </a:rPr>
              <a:t>Colorectal Surgeon</a:t>
            </a:r>
          </a:p>
          <a:p>
            <a:pPr algn="ctr" defTabSz="1371600">
              <a:defRPr/>
            </a:pPr>
            <a:r>
              <a:rPr lang="en-IE" sz="1875" dirty="0">
                <a:solidFill>
                  <a:schemeClr val="bg1"/>
                </a:solidFill>
                <a:latin typeface="Calibri" panose="020F0502020204030204"/>
              </a:rPr>
              <a:t>Acting Co-Director LCTG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CB2CBD18-6B4C-40CC-7FD7-DB723701AE2A}"/>
              </a:ext>
            </a:extLst>
          </p:cNvPr>
          <p:cNvSpPr/>
          <p:nvPr/>
        </p:nvSpPr>
        <p:spPr>
          <a:xfrm rot="10800000">
            <a:off x="479712" y="5725846"/>
            <a:ext cx="3049757" cy="350769"/>
          </a:xfrm>
          <a:custGeom>
            <a:avLst/>
            <a:gdLst/>
            <a:ahLst/>
            <a:cxnLst/>
            <a:rect l="l" t="t" r="r" b="b"/>
            <a:pathLst>
              <a:path w="3049757" h="350769">
                <a:moveTo>
                  <a:pt x="0" y="0"/>
                </a:moveTo>
                <a:lnTo>
                  <a:pt x="3049757" y="0"/>
                </a:lnTo>
                <a:lnTo>
                  <a:pt x="3049757" y="350770"/>
                </a:lnTo>
                <a:lnTo>
                  <a:pt x="0" y="3507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72000"/>
            </a:blip>
            <a:stretch>
              <a:fillRect b="-149966"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B61AC0F-E914-8849-63BD-3484AC5BFA21}"/>
              </a:ext>
            </a:extLst>
          </p:cNvPr>
          <p:cNvGrpSpPr/>
          <p:nvPr/>
        </p:nvGrpSpPr>
        <p:grpSpPr>
          <a:xfrm>
            <a:off x="441265" y="3247862"/>
            <a:ext cx="3049757" cy="2557883"/>
            <a:chOff x="0" y="0"/>
            <a:chExt cx="3003701" cy="2519255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691119F3-3FF9-FA37-5639-5D5A734AFB8C}"/>
                </a:ext>
              </a:extLst>
            </p:cNvPr>
            <p:cNvSpPr/>
            <p:nvPr/>
          </p:nvSpPr>
          <p:spPr>
            <a:xfrm>
              <a:off x="0" y="0"/>
              <a:ext cx="3003701" cy="2519255"/>
            </a:xfrm>
            <a:custGeom>
              <a:avLst/>
              <a:gdLst/>
              <a:ahLst/>
              <a:cxnLst/>
              <a:rect l="l" t="t" r="r" b="b"/>
              <a:pathLst>
                <a:path w="3003701" h="2519255">
                  <a:moveTo>
                    <a:pt x="81233" y="0"/>
                  </a:moveTo>
                  <a:lnTo>
                    <a:pt x="2922468" y="0"/>
                  </a:lnTo>
                  <a:cubicBezTo>
                    <a:pt x="2944012" y="0"/>
                    <a:pt x="2964674" y="8558"/>
                    <a:pt x="2979908" y="23793"/>
                  </a:cubicBezTo>
                  <a:cubicBezTo>
                    <a:pt x="2995142" y="39027"/>
                    <a:pt x="3003701" y="59689"/>
                    <a:pt x="3003701" y="81233"/>
                  </a:cubicBezTo>
                  <a:lnTo>
                    <a:pt x="3003701" y="2438022"/>
                  </a:lnTo>
                  <a:cubicBezTo>
                    <a:pt x="3003701" y="2482886"/>
                    <a:pt x="2967331" y="2519255"/>
                    <a:pt x="2922468" y="2519255"/>
                  </a:cubicBezTo>
                  <a:lnTo>
                    <a:pt x="81233" y="2519255"/>
                  </a:lnTo>
                  <a:cubicBezTo>
                    <a:pt x="59689" y="2519255"/>
                    <a:pt x="39027" y="2510697"/>
                    <a:pt x="23793" y="2495462"/>
                  </a:cubicBezTo>
                  <a:cubicBezTo>
                    <a:pt x="8558" y="2480228"/>
                    <a:pt x="0" y="2459566"/>
                    <a:pt x="0" y="2438022"/>
                  </a:cubicBezTo>
                  <a:lnTo>
                    <a:pt x="0" y="81233"/>
                  </a:lnTo>
                  <a:cubicBezTo>
                    <a:pt x="0" y="59689"/>
                    <a:pt x="8558" y="39027"/>
                    <a:pt x="23793" y="23793"/>
                  </a:cubicBezTo>
                  <a:cubicBezTo>
                    <a:pt x="39027" y="8558"/>
                    <a:pt x="59689" y="0"/>
                    <a:pt x="81233" y="0"/>
                  </a:cubicBezTo>
                  <a:close/>
                </a:path>
              </a:pathLst>
            </a:custGeom>
            <a:solidFill>
              <a:srgbClr val="FFFFFF"/>
            </a:solidFill>
            <a:ln w="104775" cap="rnd">
              <a:solidFill>
                <a:srgbClr val="9397D8"/>
              </a:solidFill>
              <a:prstDash val="solid"/>
              <a:round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AE6E539D-C5D7-03C4-E497-BB039C93B2BA}"/>
                </a:ext>
              </a:extLst>
            </p:cNvPr>
            <p:cNvSpPr txBox="1"/>
            <p:nvPr/>
          </p:nvSpPr>
          <p:spPr>
            <a:xfrm>
              <a:off x="0" y="-38100"/>
              <a:ext cx="3003701" cy="25573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6">
            <a:extLst>
              <a:ext uri="{FF2B5EF4-FFF2-40B4-BE49-F238E27FC236}">
                <a16:creationId xmlns:a16="http://schemas.microsoft.com/office/drawing/2014/main" id="{270C5FF0-F9AB-1078-F23C-DF9859ABE8BF}"/>
              </a:ext>
            </a:extLst>
          </p:cNvPr>
          <p:cNvSpPr/>
          <p:nvPr/>
        </p:nvSpPr>
        <p:spPr>
          <a:xfrm>
            <a:off x="1370121" y="2739115"/>
            <a:ext cx="1252876" cy="1449935"/>
          </a:xfrm>
          <a:custGeom>
            <a:avLst/>
            <a:gdLst/>
            <a:ahLst/>
            <a:cxnLst/>
            <a:rect l="l" t="t" r="r" b="b"/>
            <a:pathLst>
              <a:path w="1252876" h="1449935">
                <a:moveTo>
                  <a:pt x="0" y="0"/>
                </a:moveTo>
                <a:lnTo>
                  <a:pt x="1252876" y="0"/>
                </a:lnTo>
                <a:lnTo>
                  <a:pt x="1252876" y="1449934"/>
                </a:lnTo>
                <a:lnTo>
                  <a:pt x="0" y="144993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AB18A843-8E92-543F-323F-C3B92C1D5EC6}"/>
              </a:ext>
            </a:extLst>
          </p:cNvPr>
          <p:cNvSpPr/>
          <p:nvPr/>
        </p:nvSpPr>
        <p:spPr>
          <a:xfrm rot="10800000">
            <a:off x="5961514" y="2043566"/>
            <a:ext cx="6210327" cy="462135"/>
          </a:xfrm>
          <a:custGeom>
            <a:avLst/>
            <a:gdLst/>
            <a:ahLst/>
            <a:cxnLst/>
            <a:rect l="l" t="t" r="r" b="b"/>
            <a:pathLst>
              <a:path w="6210327" h="462135">
                <a:moveTo>
                  <a:pt x="0" y="0"/>
                </a:moveTo>
                <a:lnTo>
                  <a:pt x="6210328" y="0"/>
                </a:lnTo>
                <a:lnTo>
                  <a:pt x="6210328" y="462134"/>
                </a:lnTo>
                <a:lnTo>
                  <a:pt x="0" y="4621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72000"/>
            </a:blip>
            <a:stretch>
              <a:fillRect b="-286352"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12" name="Group 8">
            <a:extLst>
              <a:ext uri="{FF2B5EF4-FFF2-40B4-BE49-F238E27FC236}">
                <a16:creationId xmlns:a16="http://schemas.microsoft.com/office/drawing/2014/main" id="{AEBFFA50-10A0-AA70-E894-6FBB05D9F308}"/>
              </a:ext>
            </a:extLst>
          </p:cNvPr>
          <p:cNvGrpSpPr/>
          <p:nvPr/>
        </p:nvGrpSpPr>
        <p:grpSpPr>
          <a:xfrm>
            <a:off x="5961514" y="289064"/>
            <a:ext cx="6210327" cy="1840473"/>
            <a:chOff x="0" y="0"/>
            <a:chExt cx="5426266" cy="1608111"/>
          </a:xfrm>
          <a:solidFill>
            <a:srgbClr val="00B050"/>
          </a:solidFill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1C6E1188-01E2-B192-5846-275424A850C5}"/>
                </a:ext>
              </a:extLst>
            </p:cNvPr>
            <p:cNvSpPr/>
            <p:nvPr/>
          </p:nvSpPr>
          <p:spPr>
            <a:xfrm>
              <a:off x="0" y="0"/>
              <a:ext cx="5426266" cy="1608111"/>
            </a:xfrm>
            <a:custGeom>
              <a:avLst/>
              <a:gdLst/>
              <a:ahLst/>
              <a:cxnLst/>
              <a:rect l="l" t="t" r="r" b="b"/>
              <a:pathLst>
                <a:path w="5426266" h="1608111">
                  <a:moveTo>
                    <a:pt x="18699" y="0"/>
                  </a:moveTo>
                  <a:lnTo>
                    <a:pt x="5407567" y="0"/>
                  </a:lnTo>
                  <a:cubicBezTo>
                    <a:pt x="5412526" y="0"/>
                    <a:pt x="5417283" y="1970"/>
                    <a:pt x="5420789" y="5477"/>
                  </a:cubicBezTo>
                  <a:cubicBezTo>
                    <a:pt x="5424296" y="8984"/>
                    <a:pt x="5426266" y="13740"/>
                    <a:pt x="5426266" y="18699"/>
                  </a:cubicBezTo>
                  <a:lnTo>
                    <a:pt x="5426266" y="1589412"/>
                  </a:lnTo>
                  <a:cubicBezTo>
                    <a:pt x="5426266" y="1599739"/>
                    <a:pt x="5417894" y="1608111"/>
                    <a:pt x="5407567" y="1608111"/>
                  </a:cubicBezTo>
                  <a:lnTo>
                    <a:pt x="18699" y="1608111"/>
                  </a:lnTo>
                  <a:cubicBezTo>
                    <a:pt x="8372" y="1608111"/>
                    <a:pt x="0" y="1599739"/>
                    <a:pt x="0" y="1589412"/>
                  </a:cubicBezTo>
                  <a:lnTo>
                    <a:pt x="0" y="18699"/>
                  </a:lnTo>
                  <a:cubicBezTo>
                    <a:pt x="0" y="8372"/>
                    <a:pt x="8372" y="0"/>
                    <a:pt x="18699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IE"/>
            </a:p>
          </p:txBody>
        </p:sp>
        <p:sp>
          <p:nvSpPr>
            <p:cNvPr id="16" name="TextBox 10">
              <a:extLst>
                <a:ext uri="{FF2B5EF4-FFF2-40B4-BE49-F238E27FC236}">
                  <a16:creationId xmlns:a16="http://schemas.microsoft.com/office/drawing/2014/main" id="{B087D1E3-72DA-BC82-9AFF-80C1E2010861}"/>
                </a:ext>
              </a:extLst>
            </p:cNvPr>
            <p:cNvSpPr txBox="1"/>
            <p:nvPr/>
          </p:nvSpPr>
          <p:spPr>
            <a:xfrm>
              <a:off x="0" y="-38100"/>
              <a:ext cx="5426266" cy="1646211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6"/>
                </a:lnSpc>
              </a:pPr>
              <a:endParaRPr/>
            </a:p>
          </p:txBody>
        </p:sp>
      </p:grpSp>
      <p:sp>
        <p:nvSpPr>
          <p:cNvPr id="18" name="AutoShape 11">
            <a:extLst>
              <a:ext uri="{FF2B5EF4-FFF2-40B4-BE49-F238E27FC236}">
                <a16:creationId xmlns:a16="http://schemas.microsoft.com/office/drawing/2014/main" id="{CEDD30DB-FF41-67AF-FD51-2DCBDDF975FB}"/>
              </a:ext>
            </a:extLst>
          </p:cNvPr>
          <p:cNvSpPr/>
          <p:nvPr/>
        </p:nvSpPr>
        <p:spPr>
          <a:xfrm flipH="1">
            <a:off x="1996559" y="1209301"/>
            <a:ext cx="3964956" cy="1529814"/>
          </a:xfrm>
          <a:prstGeom prst="line">
            <a:avLst/>
          </a:prstGeom>
          <a:ln w="38100" cap="rnd">
            <a:solidFill>
              <a:srgbClr val="333231"/>
            </a:solidFill>
            <a:prstDash val="sysDot"/>
            <a:headEnd type="none" w="sm" len="sm"/>
            <a:tailEnd type="oval" w="lg" len="lg"/>
          </a:ln>
        </p:spPr>
        <p:txBody>
          <a:bodyPr/>
          <a:lstStyle/>
          <a:p>
            <a:endParaRPr lang="en-IE"/>
          </a:p>
        </p:txBody>
      </p:sp>
      <p:sp>
        <p:nvSpPr>
          <p:cNvPr id="30" name="Freeform 13">
            <a:extLst>
              <a:ext uri="{FF2B5EF4-FFF2-40B4-BE49-F238E27FC236}">
                <a16:creationId xmlns:a16="http://schemas.microsoft.com/office/drawing/2014/main" id="{79D45B0E-4E6D-6171-CFBF-7092938EC118}"/>
              </a:ext>
            </a:extLst>
          </p:cNvPr>
          <p:cNvSpPr/>
          <p:nvPr/>
        </p:nvSpPr>
        <p:spPr>
          <a:xfrm rot="10800000">
            <a:off x="4033061" y="5725846"/>
            <a:ext cx="3049757" cy="350769"/>
          </a:xfrm>
          <a:custGeom>
            <a:avLst/>
            <a:gdLst/>
            <a:ahLst/>
            <a:cxnLst/>
            <a:rect l="l" t="t" r="r" b="b"/>
            <a:pathLst>
              <a:path w="3049757" h="350769">
                <a:moveTo>
                  <a:pt x="0" y="0"/>
                </a:moveTo>
                <a:lnTo>
                  <a:pt x="3049757" y="0"/>
                </a:lnTo>
                <a:lnTo>
                  <a:pt x="3049757" y="350770"/>
                </a:lnTo>
                <a:lnTo>
                  <a:pt x="0" y="3507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72000"/>
            </a:blip>
            <a:stretch>
              <a:fillRect b="-149966"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1" name="Group 14">
            <a:extLst>
              <a:ext uri="{FF2B5EF4-FFF2-40B4-BE49-F238E27FC236}">
                <a16:creationId xmlns:a16="http://schemas.microsoft.com/office/drawing/2014/main" id="{48E2524F-EC87-8709-44C8-3513E90FC7AB}"/>
              </a:ext>
            </a:extLst>
          </p:cNvPr>
          <p:cNvGrpSpPr/>
          <p:nvPr/>
        </p:nvGrpSpPr>
        <p:grpSpPr>
          <a:xfrm>
            <a:off x="4033061" y="3315209"/>
            <a:ext cx="3049757" cy="2557883"/>
            <a:chOff x="0" y="0"/>
            <a:chExt cx="3003701" cy="2519255"/>
          </a:xfrm>
        </p:grpSpPr>
        <p:sp>
          <p:nvSpPr>
            <p:cNvPr id="32" name="Freeform 15">
              <a:extLst>
                <a:ext uri="{FF2B5EF4-FFF2-40B4-BE49-F238E27FC236}">
                  <a16:creationId xmlns:a16="http://schemas.microsoft.com/office/drawing/2014/main" id="{70BC8112-39F8-277A-7F74-30CFF8A5C98E}"/>
                </a:ext>
              </a:extLst>
            </p:cNvPr>
            <p:cNvSpPr/>
            <p:nvPr/>
          </p:nvSpPr>
          <p:spPr>
            <a:xfrm>
              <a:off x="0" y="0"/>
              <a:ext cx="3003701" cy="2519255"/>
            </a:xfrm>
            <a:custGeom>
              <a:avLst/>
              <a:gdLst/>
              <a:ahLst/>
              <a:cxnLst/>
              <a:rect l="l" t="t" r="r" b="b"/>
              <a:pathLst>
                <a:path w="3003701" h="2519255">
                  <a:moveTo>
                    <a:pt x="81233" y="0"/>
                  </a:moveTo>
                  <a:lnTo>
                    <a:pt x="2922468" y="0"/>
                  </a:lnTo>
                  <a:cubicBezTo>
                    <a:pt x="2944012" y="0"/>
                    <a:pt x="2964674" y="8558"/>
                    <a:pt x="2979908" y="23793"/>
                  </a:cubicBezTo>
                  <a:cubicBezTo>
                    <a:pt x="2995142" y="39027"/>
                    <a:pt x="3003701" y="59689"/>
                    <a:pt x="3003701" y="81233"/>
                  </a:cubicBezTo>
                  <a:lnTo>
                    <a:pt x="3003701" y="2438022"/>
                  </a:lnTo>
                  <a:cubicBezTo>
                    <a:pt x="3003701" y="2482886"/>
                    <a:pt x="2967331" y="2519255"/>
                    <a:pt x="2922468" y="2519255"/>
                  </a:cubicBezTo>
                  <a:lnTo>
                    <a:pt x="81233" y="2519255"/>
                  </a:lnTo>
                  <a:cubicBezTo>
                    <a:pt x="59689" y="2519255"/>
                    <a:pt x="39027" y="2510697"/>
                    <a:pt x="23793" y="2495462"/>
                  </a:cubicBezTo>
                  <a:cubicBezTo>
                    <a:pt x="8558" y="2480228"/>
                    <a:pt x="0" y="2459566"/>
                    <a:pt x="0" y="2438022"/>
                  </a:cubicBezTo>
                  <a:lnTo>
                    <a:pt x="0" y="81233"/>
                  </a:lnTo>
                  <a:cubicBezTo>
                    <a:pt x="0" y="59689"/>
                    <a:pt x="8558" y="39027"/>
                    <a:pt x="23793" y="23793"/>
                  </a:cubicBezTo>
                  <a:cubicBezTo>
                    <a:pt x="39027" y="8558"/>
                    <a:pt x="59689" y="0"/>
                    <a:pt x="81233" y="0"/>
                  </a:cubicBezTo>
                  <a:close/>
                </a:path>
              </a:pathLst>
            </a:custGeom>
            <a:solidFill>
              <a:srgbClr val="FFFFFF"/>
            </a:solidFill>
            <a:ln w="104775" cap="rnd">
              <a:solidFill>
                <a:srgbClr val="63B1DB"/>
              </a:solidFill>
              <a:prstDash val="solid"/>
              <a:round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33" name="TextBox 16">
              <a:extLst>
                <a:ext uri="{FF2B5EF4-FFF2-40B4-BE49-F238E27FC236}">
                  <a16:creationId xmlns:a16="http://schemas.microsoft.com/office/drawing/2014/main" id="{151D4CFC-7D7F-2F29-3F29-60AB39D93D29}"/>
                </a:ext>
              </a:extLst>
            </p:cNvPr>
            <p:cNvSpPr txBox="1"/>
            <p:nvPr/>
          </p:nvSpPr>
          <p:spPr>
            <a:xfrm>
              <a:off x="0" y="-38100"/>
              <a:ext cx="3003701" cy="25573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4" name="Freeform 17">
            <a:extLst>
              <a:ext uri="{FF2B5EF4-FFF2-40B4-BE49-F238E27FC236}">
                <a16:creationId xmlns:a16="http://schemas.microsoft.com/office/drawing/2014/main" id="{25F22E4A-3DE1-8E23-D44C-94DAB6A186A2}"/>
              </a:ext>
            </a:extLst>
          </p:cNvPr>
          <p:cNvSpPr/>
          <p:nvPr/>
        </p:nvSpPr>
        <p:spPr>
          <a:xfrm>
            <a:off x="4923470" y="2739115"/>
            <a:ext cx="1252876" cy="1449935"/>
          </a:xfrm>
          <a:custGeom>
            <a:avLst/>
            <a:gdLst/>
            <a:ahLst/>
            <a:cxnLst/>
            <a:rect l="l" t="t" r="r" b="b"/>
            <a:pathLst>
              <a:path w="1252876" h="1449935">
                <a:moveTo>
                  <a:pt x="0" y="0"/>
                </a:moveTo>
                <a:lnTo>
                  <a:pt x="1252876" y="0"/>
                </a:lnTo>
                <a:lnTo>
                  <a:pt x="1252876" y="1449934"/>
                </a:lnTo>
                <a:lnTo>
                  <a:pt x="0" y="144993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sp>
        <p:nvSpPr>
          <p:cNvPr id="35" name="AutoShape 18">
            <a:extLst>
              <a:ext uri="{FF2B5EF4-FFF2-40B4-BE49-F238E27FC236}">
                <a16:creationId xmlns:a16="http://schemas.microsoft.com/office/drawing/2014/main" id="{40469DB2-6484-0111-257A-7A5F6410ACA5}"/>
              </a:ext>
            </a:extLst>
          </p:cNvPr>
          <p:cNvSpPr/>
          <p:nvPr/>
        </p:nvSpPr>
        <p:spPr>
          <a:xfrm flipH="1">
            <a:off x="5549908" y="1209301"/>
            <a:ext cx="411607" cy="1529814"/>
          </a:xfrm>
          <a:prstGeom prst="line">
            <a:avLst/>
          </a:prstGeom>
          <a:ln w="38100" cap="rnd">
            <a:solidFill>
              <a:srgbClr val="333231"/>
            </a:solidFill>
            <a:prstDash val="sysDot"/>
            <a:headEnd type="none" w="sm" len="sm"/>
            <a:tailEnd type="oval" w="lg" len="lg"/>
          </a:ln>
        </p:spPr>
        <p:txBody>
          <a:bodyPr/>
          <a:lstStyle/>
          <a:p>
            <a:endParaRPr lang="en-IE"/>
          </a:p>
        </p:txBody>
      </p:sp>
      <p:sp>
        <p:nvSpPr>
          <p:cNvPr id="36" name="Freeform 19">
            <a:extLst>
              <a:ext uri="{FF2B5EF4-FFF2-40B4-BE49-F238E27FC236}">
                <a16:creationId xmlns:a16="http://schemas.microsoft.com/office/drawing/2014/main" id="{A72577A4-B9E5-0F6D-2C28-9DD39E845E79}"/>
              </a:ext>
            </a:extLst>
          </p:cNvPr>
          <p:cNvSpPr/>
          <p:nvPr/>
        </p:nvSpPr>
        <p:spPr>
          <a:xfrm rot="10800000">
            <a:off x="7586410" y="5725846"/>
            <a:ext cx="3049757" cy="350769"/>
          </a:xfrm>
          <a:custGeom>
            <a:avLst/>
            <a:gdLst/>
            <a:ahLst/>
            <a:cxnLst/>
            <a:rect l="l" t="t" r="r" b="b"/>
            <a:pathLst>
              <a:path w="3049757" h="350769">
                <a:moveTo>
                  <a:pt x="0" y="0"/>
                </a:moveTo>
                <a:lnTo>
                  <a:pt x="3049757" y="0"/>
                </a:lnTo>
                <a:lnTo>
                  <a:pt x="3049757" y="350770"/>
                </a:lnTo>
                <a:lnTo>
                  <a:pt x="0" y="3507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72000"/>
            </a:blip>
            <a:stretch>
              <a:fillRect b="-149966"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7" name="Group 20">
            <a:extLst>
              <a:ext uri="{FF2B5EF4-FFF2-40B4-BE49-F238E27FC236}">
                <a16:creationId xmlns:a16="http://schemas.microsoft.com/office/drawing/2014/main" id="{9E50A588-FBB2-ECBE-214E-41DD583000D0}"/>
              </a:ext>
            </a:extLst>
          </p:cNvPr>
          <p:cNvGrpSpPr/>
          <p:nvPr/>
        </p:nvGrpSpPr>
        <p:grpSpPr>
          <a:xfrm>
            <a:off x="7586410" y="3315209"/>
            <a:ext cx="3049757" cy="2557883"/>
            <a:chOff x="0" y="0"/>
            <a:chExt cx="3003701" cy="2519255"/>
          </a:xfrm>
        </p:grpSpPr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086D0DF4-3305-BEB2-2E96-D7FC996543B8}"/>
                </a:ext>
              </a:extLst>
            </p:cNvPr>
            <p:cNvSpPr/>
            <p:nvPr/>
          </p:nvSpPr>
          <p:spPr>
            <a:xfrm>
              <a:off x="0" y="0"/>
              <a:ext cx="3003701" cy="2519255"/>
            </a:xfrm>
            <a:custGeom>
              <a:avLst/>
              <a:gdLst/>
              <a:ahLst/>
              <a:cxnLst/>
              <a:rect l="l" t="t" r="r" b="b"/>
              <a:pathLst>
                <a:path w="3003701" h="2519255">
                  <a:moveTo>
                    <a:pt x="81233" y="0"/>
                  </a:moveTo>
                  <a:lnTo>
                    <a:pt x="2922468" y="0"/>
                  </a:lnTo>
                  <a:cubicBezTo>
                    <a:pt x="2944012" y="0"/>
                    <a:pt x="2964674" y="8558"/>
                    <a:pt x="2979908" y="23793"/>
                  </a:cubicBezTo>
                  <a:cubicBezTo>
                    <a:pt x="2995142" y="39027"/>
                    <a:pt x="3003701" y="59689"/>
                    <a:pt x="3003701" y="81233"/>
                  </a:cubicBezTo>
                  <a:lnTo>
                    <a:pt x="3003701" y="2438022"/>
                  </a:lnTo>
                  <a:cubicBezTo>
                    <a:pt x="3003701" y="2482886"/>
                    <a:pt x="2967331" y="2519255"/>
                    <a:pt x="2922468" y="2519255"/>
                  </a:cubicBezTo>
                  <a:lnTo>
                    <a:pt x="81233" y="2519255"/>
                  </a:lnTo>
                  <a:cubicBezTo>
                    <a:pt x="59689" y="2519255"/>
                    <a:pt x="39027" y="2510697"/>
                    <a:pt x="23793" y="2495462"/>
                  </a:cubicBezTo>
                  <a:cubicBezTo>
                    <a:pt x="8558" y="2480228"/>
                    <a:pt x="0" y="2459566"/>
                    <a:pt x="0" y="2438022"/>
                  </a:cubicBezTo>
                  <a:lnTo>
                    <a:pt x="0" y="81233"/>
                  </a:lnTo>
                  <a:cubicBezTo>
                    <a:pt x="0" y="59689"/>
                    <a:pt x="8558" y="39027"/>
                    <a:pt x="23793" y="23793"/>
                  </a:cubicBezTo>
                  <a:cubicBezTo>
                    <a:pt x="39027" y="8558"/>
                    <a:pt x="59689" y="0"/>
                    <a:pt x="81233" y="0"/>
                  </a:cubicBezTo>
                  <a:close/>
                </a:path>
              </a:pathLst>
            </a:custGeom>
            <a:solidFill>
              <a:srgbClr val="FFFFFF"/>
            </a:solidFill>
            <a:ln w="104775" cap="rnd">
              <a:solidFill>
                <a:srgbClr val="91DFB1"/>
              </a:solidFill>
              <a:prstDash val="solid"/>
              <a:round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41" name="TextBox 22">
              <a:extLst>
                <a:ext uri="{FF2B5EF4-FFF2-40B4-BE49-F238E27FC236}">
                  <a16:creationId xmlns:a16="http://schemas.microsoft.com/office/drawing/2014/main" id="{30AA4F1D-9F31-4177-CD63-1D56CEBD9DD9}"/>
                </a:ext>
              </a:extLst>
            </p:cNvPr>
            <p:cNvSpPr txBox="1"/>
            <p:nvPr/>
          </p:nvSpPr>
          <p:spPr>
            <a:xfrm>
              <a:off x="0" y="-38100"/>
              <a:ext cx="3003701" cy="25573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2" name="Freeform 23">
            <a:extLst>
              <a:ext uri="{FF2B5EF4-FFF2-40B4-BE49-F238E27FC236}">
                <a16:creationId xmlns:a16="http://schemas.microsoft.com/office/drawing/2014/main" id="{18A45CF5-4757-44F2-95E1-AF5B0A7BE247}"/>
              </a:ext>
            </a:extLst>
          </p:cNvPr>
          <p:cNvSpPr/>
          <p:nvPr/>
        </p:nvSpPr>
        <p:spPr>
          <a:xfrm>
            <a:off x="8440240" y="2739115"/>
            <a:ext cx="1252876" cy="1449935"/>
          </a:xfrm>
          <a:custGeom>
            <a:avLst/>
            <a:gdLst/>
            <a:ahLst/>
            <a:cxnLst/>
            <a:rect l="l" t="t" r="r" b="b"/>
            <a:pathLst>
              <a:path w="1252876" h="1449935">
                <a:moveTo>
                  <a:pt x="0" y="0"/>
                </a:moveTo>
                <a:lnTo>
                  <a:pt x="1252876" y="0"/>
                </a:lnTo>
                <a:lnTo>
                  <a:pt x="1252876" y="1449934"/>
                </a:lnTo>
                <a:lnTo>
                  <a:pt x="0" y="144993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sp>
        <p:nvSpPr>
          <p:cNvPr id="43" name="Freeform 24">
            <a:extLst>
              <a:ext uri="{FF2B5EF4-FFF2-40B4-BE49-F238E27FC236}">
                <a16:creationId xmlns:a16="http://schemas.microsoft.com/office/drawing/2014/main" id="{6ECD6524-08BF-2F1F-6FF0-930F8CCF48FF}"/>
              </a:ext>
            </a:extLst>
          </p:cNvPr>
          <p:cNvSpPr/>
          <p:nvPr/>
        </p:nvSpPr>
        <p:spPr>
          <a:xfrm rot="10800000">
            <a:off x="11140992" y="5725846"/>
            <a:ext cx="3049757" cy="350769"/>
          </a:xfrm>
          <a:custGeom>
            <a:avLst/>
            <a:gdLst/>
            <a:ahLst/>
            <a:cxnLst/>
            <a:rect l="l" t="t" r="r" b="b"/>
            <a:pathLst>
              <a:path w="3049757" h="350769">
                <a:moveTo>
                  <a:pt x="0" y="0"/>
                </a:moveTo>
                <a:lnTo>
                  <a:pt x="3049757" y="0"/>
                </a:lnTo>
                <a:lnTo>
                  <a:pt x="3049757" y="350770"/>
                </a:lnTo>
                <a:lnTo>
                  <a:pt x="0" y="3507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72000"/>
            </a:blip>
            <a:stretch>
              <a:fillRect b="-149966"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44" name="Group 25">
            <a:extLst>
              <a:ext uri="{FF2B5EF4-FFF2-40B4-BE49-F238E27FC236}">
                <a16:creationId xmlns:a16="http://schemas.microsoft.com/office/drawing/2014/main" id="{13875B47-E224-BBC5-0F04-CA32257F144A}"/>
              </a:ext>
            </a:extLst>
          </p:cNvPr>
          <p:cNvGrpSpPr/>
          <p:nvPr/>
        </p:nvGrpSpPr>
        <p:grpSpPr>
          <a:xfrm>
            <a:off x="11140992" y="3315209"/>
            <a:ext cx="3049757" cy="2557883"/>
            <a:chOff x="0" y="0"/>
            <a:chExt cx="3003701" cy="2519255"/>
          </a:xfrm>
        </p:grpSpPr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695D4BB0-BD73-7FF6-4C51-68CB78492645}"/>
                </a:ext>
              </a:extLst>
            </p:cNvPr>
            <p:cNvSpPr/>
            <p:nvPr/>
          </p:nvSpPr>
          <p:spPr>
            <a:xfrm>
              <a:off x="0" y="0"/>
              <a:ext cx="3003701" cy="2519255"/>
            </a:xfrm>
            <a:custGeom>
              <a:avLst/>
              <a:gdLst/>
              <a:ahLst/>
              <a:cxnLst/>
              <a:rect l="l" t="t" r="r" b="b"/>
              <a:pathLst>
                <a:path w="3003701" h="2519255">
                  <a:moveTo>
                    <a:pt x="81233" y="0"/>
                  </a:moveTo>
                  <a:lnTo>
                    <a:pt x="2922468" y="0"/>
                  </a:lnTo>
                  <a:cubicBezTo>
                    <a:pt x="2944012" y="0"/>
                    <a:pt x="2964674" y="8558"/>
                    <a:pt x="2979908" y="23793"/>
                  </a:cubicBezTo>
                  <a:cubicBezTo>
                    <a:pt x="2995142" y="39027"/>
                    <a:pt x="3003701" y="59689"/>
                    <a:pt x="3003701" y="81233"/>
                  </a:cubicBezTo>
                  <a:lnTo>
                    <a:pt x="3003701" y="2438022"/>
                  </a:lnTo>
                  <a:cubicBezTo>
                    <a:pt x="3003701" y="2482886"/>
                    <a:pt x="2967331" y="2519255"/>
                    <a:pt x="2922468" y="2519255"/>
                  </a:cubicBezTo>
                  <a:lnTo>
                    <a:pt x="81233" y="2519255"/>
                  </a:lnTo>
                  <a:cubicBezTo>
                    <a:pt x="59689" y="2519255"/>
                    <a:pt x="39027" y="2510697"/>
                    <a:pt x="23793" y="2495462"/>
                  </a:cubicBezTo>
                  <a:cubicBezTo>
                    <a:pt x="8558" y="2480228"/>
                    <a:pt x="0" y="2459566"/>
                    <a:pt x="0" y="2438022"/>
                  </a:cubicBezTo>
                  <a:lnTo>
                    <a:pt x="0" y="81233"/>
                  </a:lnTo>
                  <a:cubicBezTo>
                    <a:pt x="0" y="59689"/>
                    <a:pt x="8558" y="39027"/>
                    <a:pt x="23793" y="23793"/>
                  </a:cubicBezTo>
                  <a:cubicBezTo>
                    <a:pt x="39027" y="8558"/>
                    <a:pt x="59689" y="0"/>
                    <a:pt x="81233" y="0"/>
                  </a:cubicBezTo>
                  <a:close/>
                </a:path>
              </a:pathLst>
            </a:custGeom>
            <a:solidFill>
              <a:srgbClr val="FFFFFF"/>
            </a:solidFill>
            <a:ln w="104775" cap="rnd">
              <a:solidFill>
                <a:srgbClr val="F8B27C"/>
              </a:solidFill>
              <a:prstDash val="solid"/>
              <a:round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46" name="TextBox 27">
              <a:extLst>
                <a:ext uri="{FF2B5EF4-FFF2-40B4-BE49-F238E27FC236}">
                  <a16:creationId xmlns:a16="http://schemas.microsoft.com/office/drawing/2014/main" id="{5C37F073-B1AD-F31D-FBBF-E6D46D66F11A}"/>
                </a:ext>
              </a:extLst>
            </p:cNvPr>
            <p:cNvSpPr txBox="1"/>
            <p:nvPr/>
          </p:nvSpPr>
          <p:spPr>
            <a:xfrm>
              <a:off x="0" y="-38100"/>
              <a:ext cx="3003701" cy="25573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7" name="Freeform 28">
            <a:extLst>
              <a:ext uri="{FF2B5EF4-FFF2-40B4-BE49-F238E27FC236}">
                <a16:creationId xmlns:a16="http://schemas.microsoft.com/office/drawing/2014/main" id="{DBB41740-B2A3-D9BA-01FF-0FF021A47981}"/>
              </a:ext>
            </a:extLst>
          </p:cNvPr>
          <p:cNvSpPr/>
          <p:nvPr/>
        </p:nvSpPr>
        <p:spPr>
          <a:xfrm>
            <a:off x="12031401" y="2739115"/>
            <a:ext cx="1252876" cy="1449935"/>
          </a:xfrm>
          <a:custGeom>
            <a:avLst/>
            <a:gdLst/>
            <a:ahLst/>
            <a:cxnLst/>
            <a:rect l="l" t="t" r="r" b="b"/>
            <a:pathLst>
              <a:path w="1252876" h="1449935">
                <a:moveTo>
                  <a:pt x="0" y="0"/>
                </a:moveTo>
                <a:lnTo>
                  <a:pt x="1252876" y="0"/>
                </a:lnTo>
                <a:lnTo>
                  <a:pt x="1252876" y="1449934"/>
                </a:lnTo>
                <a:lnTo>
                  <a:pt x="0" y="144993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sp>
        <p:nvSpPr>
          <p:cNvPr id="48" name="Freeform 29">
            <a:extLst>
              <a:ext uri="{FF2B5EF4-FFF2-40B4-BE49-F238E27FC236}">
                <a16:creationId xmlns:a16="http://schemas.microsoft.com/office/drawing/2014/main" id="{10A5CE78-3B86-20C1-F1AC-983E8367E68B}"/>
              </a:ext>
            </a:extLst>
          </p:cNvPr>
          <p:cNvSpPr/>
          <p:nvPr/>
        </p:nvSpPr>
        <p:spPr>
          <a:xfrm rot="10800000">
            <a:off x="14695574" y="5725846"/>
            <a:ext cx="3049757" cy="350769"/>
          </a:xfrm>
          <a:custGeom>
            <a:avLst/>
            <a:gdLst/>
            <a:ahLst/>
            <a:cxnLst/>
            <a:rect l="l" t="t" r="r" b="b"/>
            <a:pathLst>
              <a:path w="3049757" h="350769">
                <a:moveTo>
                  <a:pt x="0" y="0"/>
                </a:moveTo>
                <a:lnTo>
                  <a:pt x="3049758" y="0"/>
                </a:lnTo>
                <a:lnTo>
                  <a:pt x="3049758" y="350770"/>
                </a:lnTo>
                <a:lnTo>
                  <a:pt x="0" y="3507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72000"/>
            </a:blip>
            <a:stretch>
              <a:fillRect b="-149966"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49" name="Group 30">
            <a:extLst>
              <a:ext uri="{FF2B5EF4-FFF2-40B4-BE49-F238E27FC236}">
                <a16:creationId xmlns:a16="http://schemas.microsoft.com/office/drawing/2014/main" id="{DAB62F8F-2CAC-3F26-E225-D07A5B295EEF}"/>
              </a:ext>
            </a:extLst>
          </p:cNvPr>
          <p:cNvGrpSpPr/>
          <p:nvPr/>
        </p:nvGrpSpPr>
        <p:grpSpPr>
          <a:xfrm>
            <a:off x="14695574" y="3315209"/>
            <a:ext cx="3049757" cy="2557883"/>
            <a:chOff x="0" y="0"/>
            <a:chExt cx="3003701" cy="2519255"/>
          </a:xfrm>
        </p:grpSpPr>
        <p:sp>
          <p:nvSpPr>
            <p:cNvPr id="50" name="Freeform 31">
              <a:extLst>
                <a:ext uri="{FF2B5EF4-FFF2-40B4-BE49-F238E27FC236}">
                  <a16:creationId xmlns:a16="http://schemas.microsoft.com/office/drawing/2014/main" id="{C6C417EB-2071-9063-779F-D3A640AF30F2}"/>
                </a:ext>
              </a:extLst>
            </p:cNvPr>
            <p:cNvSpPr/>
            <p:nvPr/>
          </p:nvSpPr>
          <p:spPr>
            <a:xfrm>
              <a:off x="0" y="0"/>
              <a:ext cx="3003701" cy="2519255"/>
            </a:xfrm>
            <a:custGeom>
              <a:avLst/>
              <a:gdLst/>
              <a:ahLst/>
              <a:cxnLst/>
              <a:rect l="l" t="t" r="r" b="b"/>
              <a:pathLst>
                <a:path w="3003701" h="2519255">
                  <a:moveTo>
                    <a:pt x="81233" y="0"/>
                  </a:moveTo>
                  <a:lnTo>
                    <a:pt x="2922468" y="0"/>
                  </a:lnTo>
                  <a:cubicBezTo>
                    <a:pt x="2944012" y="0"/>
                    <a:pt x="2964674" y="8558"/>
                    <a:pt x="2979908" y="23793"/>
                  </a:cubicBezTo>
                  <a:cubicBezTo>
                    <a:pt x="2995142" y="39027"/>
                    <a:pt x="3003701" y="59689"/>
                    <a:pt x="3003701" y="81233"/>
                  </a:cubicBezTo>
                  <a:lnTo>
                    <a:pt x="3003701" y="2438022"/>
                  </a:lnTo>
                  <a:cubicBezTo>
                    <a:pt x="3003701" y="2482886"/>
                    <a:pt x="2967331" y="2519255"/>
                    <a:pt x="2922468" y="2519255"/>
                  </a:cubicBezTo>
                  <a:lnTo>
                    <a:pt x="81233" y="2519255"/>
                  </a:lnTo>
                  <a:cubicBezTo>
                    <a:pt x="59689" y="2519255"/>
                    <a:pt x="39027" y="2510697"/>
                    <a:pt x="23793" y="2495462"/>
                  </a:cubicBezTo>
                  <a:cubicBezTo>
                    <a:pt x="8558" y="2480228"/>
                    <a:pt x="0" y="2459566"/>
                    <a:pt x="0" y="2438022"/>
                  </a:cubicBezTo>
                  <a:lnTo>
                    <a:pt x="0" y="81233"/>
                  </a:lnTo>
                  <a:cubicBezTo>
                    <a:pt x="0" y="59689"/>
                    <a:pt x="8558" y="39027"/>
                    <a:pt x="23793" y="23793"/>
                  </a:cubicBezTo>
                  <a:cubicBezTo>
                    <a:pt x="39027" y="8558"/>
                    <a:pt x="59689" y="0"/>
                    <a:pt x="81233" y="0"/>
                  </a:cubicBezTo>
                  <a:close/>
                </a:path>
              </a:pathLst>
            </a:custGeom>
            <a:solidFill>
              <a:srgbClr val="FFFFFF"/>
            </a:solidFill>
            <a:ln w="104775" cap="rnd">
              <a:solidFill>
                <a:srgbClr val="FF8379"/>
              </a:solidFill>
              <a:prstDash val="solid"/>
              <a:round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51" name="TextBox 32">
              <a:extLst>
                <a:ext uri="{FF2B5EF4-FFF2-40B4-BE49-F238E27FC236}">
                  <a16:creationId xmlns:a16="http://schemas.microsoft.com/office/drawing/2014/main" id="{E3ADFBAB-3845-A48D-D69E-FFF67FBFE685}"/>
                </a:ext>
              </a:extLst>
            </p:cNvPr>
            <p:cNvSpPr txBox="1"/>
            <p:nvPr/>
          </p:nvSpPr>
          <p:spPr>
            <a:xfrm>
              <a:off x="0" y="-38100"/>
              <a:ext cx="3003701" cy="25573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2" name="Freeform 33">
            <a:extLst>
              <a:ext uri="{FF2B5EF4-FFF2-40B4-BE49-F238E27FC236}">
                <a16:creationId xmlns:a16="http://schemas.microsoft.com/office/drawing/2014/main" id="{D990F9DA-43B3-8AB4-3863-DB5B4769D2EF}"/>
              </a:ext>
            </a:extLst>
          </p:cNvPr>
          <p:cNvSpPr/>
          <p:nvPr/>
        </p:nvSpPr>
        <p:spPr>
          <a:xfrm>
            <a:off x="15585983" y="2739115"/>
            <a:ext cx="1252876" cy="1449935"/>
          </a:xfrm>
          <a:custGeom>
            <a:avLst/>
            <a:gdLst/>
            <a:ahLst/>
            <a:cxnLst/>
            <a:rect l="l" t="t" r="r" b="b"/>
            <a:pathLst>
              <a:path w="1252876" h="1449935">
                <a:moveTo>
                  <a:pt x="0" y="0"/>
                </a:moveTo>
                <a:lnTo>
                  <a:pt x="1252877" y="0"/>
                </a:lnTo>
                <a:lnTo>
                  <a:pt x="1252877" y="1449934"/>
                </a:lnTo>
                <a:lnTo>
                  <a:pt x="0" y="144993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sp>
        <p:nvSpPr>
          <p:cNvPr id="55" name="AutoShape 34">
            <a:extLst>
              <a:ext uri="{FF2B5EF4-FFF2-40B4-BE49-F238E27FC236}">
                <a16:creationId xmlns:a16="http://schemas.microsoft.com/office/drawing/2014/main" id="{09D3BF3F-3724-CFFD-A36D-A48CBDE0B6FF}"/>
              </a:ext>
            </a:extLst>
          </p:cNvPr>
          <p:cNvSpPr/>
          <p:nvPr/>
        </p:nvSpPr>
        <p:spPr>
          <a:xfrm>
            <a:off x="9066678" y="2129537"/>
            <a:ext cx="0" cy="609578"/>
          </a:xfrm>
          <a:prstGeom prst="line">
            <a:avLst/>
          </a:prstGeom>
          <a:ln w="38100" cap="rnd">
            <a:solidFill>
              <a:srgbClr val="333231"/>
            </a:solidFill>
            <a:prstDash val="sysDot"/>
            <a:headEnd type="none" w="sm" len="sm"/>
            <a:tailEnd type="oval" w="lg" len="lg"/>
          </a:ln>
        </p:spPr>
        <p:txBody>
          <a:bodyPr/>
          <a:lstStyle/>
          <a:p>
            <a:endParaRPr lang="en-IE"/>
          </a:p>
        </p:txBody>
      </p:sp>
      <p:sp>
        <p:nvSpPr>
          <p:cNvPr id="56" name="AutoShape 35">
            <a:extLst>
              <a:ext uri="{FF2B5EF4-FFF2-40B4-BE49-F238E27FC236}">
                <a16:creationId xmlns:a16="http://schemas.microsoft.com/office/drawing/2014/main" id="{82ACAE2E-5EE3-03FE-81B1-90708F964AD0}"/>
              </a:ext>
            </a:extLst>
          </p:cNvPr>
          <p:cNvSpPr/>
          <p:nvPr/>
        </p:nvSpPr>
        <p:spPr>
          <a:xfrm>
            <a:off x="12171842" y="1209301"/>
            <a:ext cx="485998" cy="1529814"/>
          </a:xfrm>
          <a:prstGeom prst="line">
            <a:avLst/>
          </a:prstGeom>
          <a:ln w="38100" cap="rnd">
            <a:solidFill>
              <a:srgbClr val="333231"/>
            </a:solidFill>
            <a:prstDash val="sysDot"/>
            <a:headEnd type="none" w="sm" len="sm"/>
            <a:tailEnd type="oval" w="lg" len="lg"/>
          </a:ln>
        </p:spPr>
        <p:txBody>
          <a:bodyPr/>
          <a:lstStyle/>
          <a:p>
            <a:endParaRPr lang="en-IE"/>
          </a:p>
        </p:txBody>
      </p:sp>
      <p:sp>
        <p:nvSpPr>
          <p:cNvPr id="57" name="AutoShape 36">
            <a:extLst>
              <a:ext uri="{FF2B5EF4-FFF2-40B4-BE49-F238E27FC236}">
                <a16:creationId xmlns:a16="http://schemas.microsoft.com/office/drawing/2014/main" id="{FCC60FBA-F30F-C927-955C-291E11C6E900}"/>
              </a:ext>
            </a:extLst>
          </p:cNvPr>
          <p:cNvSpPr/>
          <p:nvPr/>
        </p:nvSpPr>
        <p:spPr>
          <a:xfrm>
            <a:off x="12171842" y="1209301"/>
            <a:ext cx="4040580" cy="1529814"/>
          </a:xfrm>
          <a:prstGeom prst="line">
            <a:avLst/>
          </a:prstGeom>
          <a:ln w="38100" cap="rnd">
            <a:solidFill>
              <a:srgbClr val="333231"/>
            </a:solidFill>
            <a:prstDash val="sysDot"/>
            <a:headEnd type="none" w="sm" len="sm"/>
            <a:tailEnd type="oval" w="lg" len="lg"/>
          </a:ln>
        </p:spPr>
        <p:txBody>
          <a:bodyPr/>
          <a:lstStyle/>
          <a:p>
            <a:endParaRPr lang="en-IE"/>
          </a:p>
        </p:txBody>
      </p:sp>
      <p:sp>
        <p:nvSpPr>
          <p:cNvPr id="66" name="TextBox 42">
            <a:extLst>
              <a:ext uri="{FF2B5EF4-FFF2-40B4-BE49-F238E27FC236}">
                <a16:creationId xmlns:a16="http://schemas.microsoft.com/office/drawing/2014/main" id="{F2AC64DB-E461-B51B-9C9F-DB0A5D44305A}"/>
              </a:ext>
            </a:extLst>
          </p:cNvPr>
          <p:cNvSpPr txBox="1"/>
          <p:nvPr/>
        </p:nvSpPr>
        <p:spPr>
          <a:xfrm>
            <a:off x="696123" y="4339955"/>
            <a:ext cx="2570591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2800" b="1" dirty="0">
                <a:solidFill>
                  <a:srgbClr val="34343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Big Cancers &amp; Haematology</a:t>
            </a:r>
          </a:p>
        </p:txBody>
      </p:sp>
      <p:sp>
        <p:nvSpPr>
          <p:cNvPr id="67" name="TextBox 45">
            <a:extLst>
              <a:ext uri="{FF2B5EF4-FFF2-40B4-BE49-F238E27FC236}">
                <a16:creationId xmlns:a16="http://schemas.microsoft.com/office/drawing/2014/main" id="{0DE26CC0-C0E3-5C54-86EF-DE247C5DB5CE}"/>
              </a:ext>
            </a:extLst>
          </p:cNvPr>
          <p:cNvSpPr txBox="1"/>
          <p:nvPr/>
        </p:nvSpPr>
        <p:spPr>
          <a:xfrm>
            <a:off x="6063372" y="1108557"/>
            <a:ext cx="5590487" cy="861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8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Patient – partnered through PPI collaboration</a:t>
            </a:r>
          </a:p>
        </p:txBody>
      </p:sp>
      <p:sp>
        <p:nvSpPr>
          <p:cNvPr id="68" name="TextBox 46">
            <a:extLst>
              <a:ext uri="{FF2B5EF4-FFF2-40B4-BE49-F238E27FC236}">
                <a16:creationId xmlns:a16="http://schemas.microsoft.com/office/drawing/2014/main" id="{312A2DB5-EBD4-E779-0D43-1475675F21A2}"/>
              </a:ext>
            </a:extLst>
          </p:cNvPr>
          <p:cNvSpPr txBox="1"/>
          <p:nvPr/>
        </p:nvSpPr>
        <p:spPr>
          <a:xfrm>
            <a:off x="6995433" y="540218"/>
            <a:ext cx="3723325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0"/>
              </a:lnSpc>
              <a:spcBef>
                <a:spcPct val="0"/>
              </a:spcBef>
            </a:pPr>
            <a:r>
              <a:rPr lang="en-US" sz="3200" b="1" spc="24" dirty="0">
                <a:solidFill>
                  <a:srgbClr val="34343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STRATEGY</a:t>
            </a:r>
          </a:p>
        </p:txBody>
      </p:sp>
      <p:pic>
        <p:nvPicPr>
          <p:cNvPr id="77" name="Picture 76" descr="Icon&#10;&#10;Description automatically generated">
            <a:extLst>
              <a:ext uri="{FF2B5EF4-FFF2-40B4-BE49-F238E27FC236}">
                <a16:creationId xmlns:a16="http://schemas.microsoft.com/office/drawing/2014/main" id="{8A33D2B1-787A-51BA-61C6-CBEB79BBEB5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43067" y="2899176"/>
            <a:ext cx="1006717" cy="978947"/>
          </a:xfrm>
          <a:prstGeom prst="rect">
            <a:avLst/>
          </a:prstGeom>
        </p:spPr>
      </p:pic>
      <p:sp>
        <p:nvSpPr>
          <p:cNvPr id="78" name="TextBox 42">
            <a:extLst>
              <a:ext uri="{FF2B5EF4-FFF2-40B4-BE49-F238E27FC236}">
                <a16:creationId xmlns:a16="http://schemas.microsoft.com/office/drawing/2014/main" id="{88EE23D6-E1DA-D070-19FD-45B5A9294648}"/>
              </a:ext>
            </a:extLst>
          </p:cNvPr>
          <p:cNvSpPr txBox="1"/>
          <p:nvPr/>
        </p:nvSpPr>
        <p:spPr>
          <a:xfrm>
            <a:off x="4306353" y="4381500"/>
            <a:ext cx="2570591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2800" b="1" dirty="0">
                <a:solidFill>
                  <a:srgbClr val="34343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Integrated Care &amp; Survivorship</a:t>
            </a:r>
          </a:p>
        </p:txBody>
      </p:sp>
      <p:pic>
        <p:nvPicPr>
          <p:cNvPr id="79" name="Picture 78" descr="Icon&#10;&#10;Description automatically generated">
            <a:extLst>
              <a:ext uri="{FF2B5EF4-FFF2-40B4-BE49-F238E27FC236}">
                <a16:creationId xmlns:a16="http://schemas.microsoft.com/office/drawing/2014/main" id="{E88ED58F-C152-2D27-CA20-805163C8DDB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867349" y="2991919"/>
            <a:ext cx="1212331" cy="646579"/>
          </a:xfrm>
          <a:prstGeom prst="rect">
            <a:avLst/>
          </a:prstGeom>
        </p:spPr>
      </p:pic>
      <p:sp>
        <p:nvSpPr>
          <p:cNvPr id="80" name="TextBox 42">
            <a:extLst>
              <a:ext uri="{FF2B5EF4-FFF2-40B4-BE49-F238E27FC236}">
                <a16:creationId xmlns:a16="http://schemas.microsoft.com/office/drawing/2014/main" id="{65781993-D38B-092C-DBAB-331E1606A0EC}"/>
              </a:ext>
            </a:extLst>
          </p:cNvPr>
          <p:cNvSpPr txBox="1"/>
          <p:nvPr/>
        </p:nvSpPr>
        <p:spPr>
          <a:xfrm>
            <a:off x="7825992" y="4076700"/>
            <a:ext cx="2570591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2800" b="1" dirty="0">
                <a:solidFill>
                  <a:srgbClr val="34343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Cancer Inequalities 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2800" b="1" dirty="0">
                <a:solidFill>
                  <a:srgbClr val="34343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&amp; Social Deprivation</a:t>
            </a:r>
          </a:p>
        </p:txBody>
      </p:sp>
      <p:pic>
        <p:nvPicPr>
          <p:cNvPr id="81" name="Picture 80" descr="Icon&#10;&#10;Description automatically generated">
            <a:extLst>
              <a:ext uri="{FF2B5EF4-FFF2-40B4-BE49-F238E27FC236}">
                <a16:creationId xmlns:a16="http://schemas.microsoft.com/office/drawing/2014/main" id="{5C8E341A-0E51-03FD-7517-2DD6C09BDFA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534400" y="2933700"/>
            <a:ext cx="994559" cy="779177"/>
          </a:xfrm>
          <a:prstGeom prst="rect">
            <a:avLst/>
          </a:prstGeom>
        </p:spPr>
      </p:pic>
      <p:pic>
        <p:nvPicPr>
          <p:cNvPr id="82" name="Picture 81" descr="Icon&#10;&#10;Description automatically generated">
            <a:extLst>
              <a:ext uri="{FF2B5EF4-FFF2-40B4-BE49-F238E27FC236}">
                <a16:creationId xmlns:a16="http://schemas.microsoft.com/office/drawing/2014/main" id="{72D3067B-237D-7BE7-3E5B-3899CBB86BC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2154373" y="2965518"/>
            <a:ext cx="1028227" cy="806382"/>
          </a:xfrm>
          <a:prstGeom prst="rect">
            <a:avLst/>
          </a:prstGeom>
        </p:spPr>
      </p:pic>
      <p:pic>
        <p:nvPicPr>
          <p:cNvPr id="83" name="Picture 82" descr="Company name&#10;&#10;Description automatically generated">
            <a:extLst>
              <a:ext uri="{FF2B5EF4-FFF2-40B4-BE49-F238E27FC236}">
                <a16:creationId xmlns:a16="http://schemas.microsoft.com/office/drawing/2014/main" id="{83862BAB-3B78-CB68-F23A-EB67975363A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5661281" y="3009900"/>
            <a:ext cx="1026519" cy="746016"/>
          </a:xfrm>
          <a:prstGeom prst="rect">
            <a:avLst/>
          </a:prstGeom>
        </p:spPr>
      </p:pic>
      <p:sp>
        <p:nvSpPr>
          <p:cNvPr id="84" name="TextBox 42">
            <a:extLst>
              <a:ext uri="{FF2B5EF4-FFF2-40B4-BE49-F238E27FC236}">
                <a16:creationId xmlns:a16="http://schemas.microsoft.com/office/drawing/2014/main" id="{BBDFD6A7-5C16-6EF4-5AE5-68583D1B738C}"/>
              </a:ext>
            </a:extLst>
          </p:cNvPr>
          <p:cNvSpPr txBox="1"/>
          <p:nvPr/>
        </p:nvSpPr>
        <p:spPr>
          <a:xfrm>
            <a:off x="11325187" y="4364610"/>
            <a:ext cx="2570591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2800" b="1" dirty="0">
                <a:solidFill>
                  <a:srgbClr val="34343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Digital Innovations &amp; Partnerships</a:t>
            </a:r>
          </a:p>
        </p:txBody>
      </p:sp>
      <p:sp>
        <p:nvSpPr>
          <p:cNvPr id="85" name="TextBox 42">
            <a:extLst>
              <a:ext uri="{FF2B5EF4-FFF2-40B4-BE49-F238E27FC236}">
                <a16:creationId xmlns:a16="http://schemas.microsoft.com/office/drawing/2014/main" id="{2EEB7600-070C-B7A7-B0BB-13A5105A3BFE}"/>
              </a:ext>
            </a:extLst>
          </p:cNvPr>
          <p:cNvSpPr txBox="1"/>
          <p:nvPr/>
        </p:nvSpPr>
        <p:spPr>
          <a:xfrm>
            <a:off x="14895717" y="4337678"/>
            <a:ext cx="2570591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2800" b="1" dirty="0">
                <a:solidFill>
                  <a:srgbClr val="34343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Education 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2800" b="1" dirty="0">
                <a:solidFill>
                  <a:srgbClr val="34343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&amp;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2800" b="1" dirty="0">
                <a:solidFill>
                  <a:srgbClr val="34343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Training</a:t>
            </a:r>
          </a:p>
        </p:txBody>
      </p:sp>
      <p:pic>
        <p:nvPicPr>
          <p:cNvPr id="87" name="Picture 86" descr="A green letter h and flames on a black background&#10;&#10;AI-generated content may be incorrect.">
            <a:extLst>
              <a:ext uri="{FF2B5EF4-FFF2-40B4-BE49-F238E27FC236}">
                <a16:creationId xmlns:a16="http://schemas.microsoft.com/office/drawing/2014/main" id="{ECCFF1CC-C417-7A82-1129-8FC3B0A61A14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4532" y="-63766"/>
            <a:ext cx="1469961" cy="1225314"/>
          </a:xfrm>
          <a:prstGeom prst="rect">
            <a:avLst/>
          </a:prstGeom>
        </p:spPr>
      </p:pic>
      <p:pic>
        <p:nvPicPr>
          <p:cNvPr id="89" name="Picture 88" descr="A blue and white logo&#10;&#10;AI-generated content may be incorrect.">
            <a:extLst>
              <a:ext uri="{FF2B5EF4-FFF2-40B4-BE49-F238E27FC236}">
                <a16:creationId xmlns:a16="http://schemas.microsoft.com/office/drawing/2014/main" id="{67C6C34A-7851-29AB-17C5-B932840DECB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61" y="188545"/>
            <a:ext cx="2181977" cy="791033"/>
          </a:xfrm>
          <a:prstGeom prst="rect">
            <a:avLst/>
          </a:prstGeom>
        </p:spPr>
      </p:pic>
      <p:pic>
        <p:nvPicPr>
          <p:cNvPr id="91" name="Picture 90" descr="A black and green text&#10;&#10;AI-generated content may be incorrect.">
            <a:extLst>
              <a:ext uri="{FF2B5EF4-FFF2-40B4-BE49-F238E27FC236}">
                <a16:creationId xmlns:a16="http://schemas.microsoft.com/office/drawing/2014/main" id="{BB85E3C6-5122-E00E-4A5E-7F550AB3C57A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21" b="6164"/>
          <a:stretch/>
        </p:blipFill>
        <p:spPr>
          <a:xfrm>
            <a:off x="15730121" y="8354"/>
            <a:ext cx="2436102" cy="101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301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02F78-D735-CBB3-73E0-B967B1F53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tangle 100">
            <a:extLst>
              <a:ext uri="{FF2B5EF4-FFF2-40B4-BE49-F238E27FC236}">
                <a16:creationId xmlns:a16="http://schemas.microsoft.com/office/drawing/2014/main" id="{D54D4748-7042-EF6B-4AF6-2A3B9223DF6E}"/>
              </a:ext>
            </a:extLst>
          </p:cNvPr>
          <p:cNvSpPr/>
          <p:nvPr/>
        </p:nvSpPr>
        <p:spPr>
          <a:xfrm>
            <a:off x="1163783" y="8805258"/>
            <a:ext cx="2914890" cy="1465332"/>
          </a:xfrm>
          <a:prstGeom prst="rect">
            <a:avLst/>
          </a:prstGeom>
          <a:solidFill>
            <a:srgbClr val="EF3C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40F431F4-E5A2-D9A9-39A4-E71E3A7103FB}"/>
              </a:ext>
            </a:extLst>
          </p:cNvPr>
          <p:cNvSpPr/>
          <p:nvPr/>
        </p:nvSpPr>
        <p:spPr>
          <a:xfrm>
            <a:off x="13429008" y="8821668"/>
            <a:ext cx="2914890" cy="1465332"/>
          </a:xfrm>
          <a:prstGeom prst="rect">
            <a:avLst/>
          </a:prstGeom>
          <a:solidFill>
            <a:srgbClr val="EF3C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A3CBCD85-B99E-5EB9-85A4-0F3C1111B042}"/>
              </a:ext>
            </a:extLst>
          </p:cNvPr>
          <p:cNvSpPr txBox="1"/>
          <p:nvPr/>
        </p:nvSpPr>
        <p:spPr>
          <a:xfrm>
            <a:off x="1319975" y="876300"/>
            <a:ext cx="5517396" cy="1753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73"/>
              </a:lnSpc>
            </a:pPr>
            <a:r>
              <a:rPr lang="en-US" sz="5052" b="1" spc="308" dirty="0">
                <a:solidFill>
                  <a:srgbClr val="34343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TRIAL EVOLUTION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72769A02-8417-95BC-A7A2-CA228876BB0B}"/>
              </a:ext>
            </a:extLst>
          </p:cNvPr>
          <p:cNvSpPr txBox="1"/>
          <p:nvPr/>
        </p:nvSpPr>
        <p:spPr>
          <a:xfrm>
            <a:off x="1319975" y="3137194"/>
            <a:ext cx="6797218" cy="2512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5930" lvl="1" indent="-227965" algn="l">
              <a:lnSpc>
                <a:spcPct val="150000"/>
              </a:lnSpc>
              <a:buFont typeface="Arial"/>
              <a:buChar char="•"/>
            </a:pPr>
            <a:r>
              <a:rPr lang="en-US" sz="2800" dirty="0">
                <a:solidFill>
                  <a:srgbClr val="343432"/>
                </a:solidFill>
                <a:latin typeface="Montserrat"/>
                <a:ea typeface="Montserrat"/>
                <a:cs typeface="Montserrat"/>
                <a:sym typeface="Montserrat"/>
              </a:rPr>
              <a:t>Patient Population</a:t>
            </a:r>
            <a:endParaRPr lang="en-US"/>
          </a:p>
          <a:p>
            <a:pPr marL="455930" lvl="1" indent="-227965" algn="l">
              <a:lnSpc>
                <a:spcPct val="150000"/>
              </a:lnSpc>
              <a:buFont typeface="Arial"/>
              <a:buChar char="•"/>
            </a:pPr>
            <a:r>
              <a:rPr lang="en-US" sz="2800" dirty="0">
                <a:solidFill>
                  <a:srgbClr val="343432"/>
                </a:solidFill>
                <a:latin typeface="Montserrat"/>
                <a:ea typeface="Montserrat"/>
                <a:cs typeface="Montserrat"/>
                <a:sym typeface="Montserrat"/>
              </a:rPr>
              <a:t>Local Expertise</a:t>
            </a:r>
            <a:endParaRPr lang="en-US" sz="2800">
              <a:solidFill>
                <a:srgbClr val="343432"/>
              </a:solidFill>
              <a:latin typeface="Montserrat"/>
              <a:ea typeface="Montserrat"/>
              <a:cs typeface="Montserrat"/>
            </a:endParaRPr>
          </a:p>
          <a:p>
            <a:pPr marL="455930" lvl="1" indent="-227965" algn="l">
              <a:lnSpc>
                <a:spcPct val="150000"/>
              </a:lnSpc>
              <a:buFont typeface="Arial"/>
              <a:buChar char="•"/>
            </a:pPr>
            <a:r>
              <a:rPr lang="en-US" sz="2800" dirty="0">
                <a:solidFill>
                  <a:srgbClr val="343432"/>
                </a:solidFill>
                <a:latin typeface="Montserrat"/>
                <a:ea typeface="Montserrat"/>
                <a:cs typeface="Montserrat"/>
                <a:sym typeface="Montserrat"/>
              </a:rPr>
              <a:t>Resources</a:t>
            </a:r>
            <a:endParaRPr lang="en-US" sz="2800">
              <a:solidFill>
                <a:srgbClr val="343432"/>
              </a:solidFill>
              <a:latin typeface="Montserrat"/>
              <a:ea typeface="Montserrat"/>
              <a:cs typeface="Montserrat"/>
            </a:endParaRPr>
          </a:p>
          <a:p>
            <a:pPr marL="455930" lvl="1" indent="-227965">
              <a:lnSpc>
                <a:spcPct val="150000"/>
              </a:lnSpc>
              <a:buFont typeface="Arial"/>
              <a:buChar char="•"/>
            </a:pPr>
            <a:r>
              <a:rPr lang="en-US" sz="2800">
                <a:solidFill>
                  <a:srgbClr val="343432"/>
                </a:solidFill>
                <a:latin typeface="Montserrat"/>
                <a:ea typeface="Montserrat"/>
                <a:cs typeface="Montserrat"/>
              </a:rPr>
              <a:t>Future Proofing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17A9F0C-836F-7BE5-292B-38E9D0314456}"/>
              </a:ext>
            </a:extLst>
          </p:cNvPr>
          <p:cNvSpPr/>
          <p:nvPr/>
        </p:nvSpPr>
        <p:spPr>
          <a:xfrm rot="10800000">
            <a:off x="8817856" y="3038717"/>
            <a:ext cx="3722013" cy="1070079"/>
          </a:xfrm>
          <a:custGeom>
            <a:avLst/>
            <a:gdLst/>
            <a:ahLst/>
            <a:cxnLst/>
            <a:rect l="l" t="t" r="r" b="b"/>
            <a:pathLst>
              <a:path w="3722013" h="1070079">
                <a:moveTo>
                  <a:pt x="0" y="0"/>
                </a:moveTo>
                <a:lnTo>
                  <a:pt x="3722013" y="0"/>
                </a:lnTo>
                <a:lnTo>
                  <a:pt x="3722013" y="1070078"/>
                </a:lnTo>
                <a:lnTo>
                  <a:pt x="0" y="10700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2D8E803E-9891-60E5-7E82-97B19FE42995}"/>
              </a:ext>
            </a:extLst>
          </p:cNvPr>
          <p:cNvGrpSpPr/>
          <p:nvPr/>
        </p:nvGrpSpPr>
        <p:grpSpPr>
          <a:xfrm rot="5400000">
            <a:off x="9220711" y="352034"/>
            <a:ext cx="2988723" cy="3673200"/>
            <a:chOff x="0" y="0"/>
            <a:chExt cx="2779314" cy="3415832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B7ABA1A6-8118-1BF0-8BC1-A31B59CF05C5}"/>
                </a:ext>
              </a:extLst>
            </p:cNvPr>
            <p:cNvSpPr/>
            <p:nvPr/>
          </p:nvSpPr>
          <p:spPr>
            <a:xfrm>
              <a:off x="0" y="0"/>
              <a:ext cx="2779314" cy="3415832"/>
            </a:xfrm>
            <a:custGeom>
              <a:avLst/>
              <a:gdLst/>
              <a:ahLst/>
              <a:cxnLst/>
              <a:rect l="l" t="t" r="r" b="b"/>
              <a:pathLst>
                <a:path w="2779314" h="3415832">
                  <a:moveTo>
                    <a:pt x="80302" y="0"/>
                  </a:moveTo>
                  <a:lnTo>
                    <a:pt x="2699012" y="0"/>
                  </a:lnTo>
                  <a:cubicBezTo>
                    <a:pt x="2720310" y="0"/>
                    <a:pt x="2740735" y="8460"/>
                    <a:pt x="2755794" y="23520"/>
                  </a:cubicBezTo>
                  <a:cubicBezTo>
                    <a:pt x="2770854" y="38579"/>
                    <a:pt x="2779314" y="59004"/>
                    <a:pt x="2779314" y="80302"/>
                  </a:cubicBezTo>
                  <a:lnTo>
                    <a:pt x="2779314" y="3335530"/>
                  </a:lnTo>
                  <a:cubicBezTo>
                    <a:pt x="2779314" y="3356827"/>
                    <a:pt x="2770854" y="3377252"/>
                    <a:pt x="2755794" y="3392312"/>
                  </a:cubicBezTo>
                  <a:cubicBezTo>
                    <a:pt x="2740735" y="3407371"/>
                    <a:pt x="2720310" y="3415832"/>
                    <a:pt x="2699012" y="3415832"/>
                  </a:cubicBezTo>
                  <a:lnTo>
                    <a:pt x="80302" y="3415832"/>
                  </a:lnTo>
                  <a:cubicBezTo>
                    <a:pt x="59004" y="3415832"/>
                    <a:pt x="38579" y="3407371"/>
                    <a:pt x="23520" y="3392312"/>
                  </a:cubicBezTo>
                  <a:cubicBezTo>
                    <a:pt x="8460" y="3377252"/>
                    <a:pt x="0" y="3356827"/>
                    <a:pt x="0" y="3335530"/>
                  </a:cubicBezTo>
                  <a:lnTo>
                    <a:pt x="0" y="80302"/>
                  </a:lnTo>
                  <a:cubicBezTo>
                    <a:pt x="0" y="59004"/>
                    <a:pt x="8460" y="38579"/>
                    <a:pt x="23520" y="23520"/>
                  </a:cubicBezTo>
                  <a:cubicBezTo>
                    <a:pt x="38579" y="8460"/>
                    <a:pt x="59004" y="0"/>
                    <a:pt x="8030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rnd">
              <a:solidFill>
                <a:srgbClr val="FF8379"/>
              </a:solidFill>
              <a:prstDash val="solid"/>
              <a:round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FB14E935-B06C-1AFA-28C9-E76FB9BED375}"/>
                </a:ext>
              </a:extLst>
            </p:cNvPr>
            <p:cNvSpPr txBox="1"/>
            <p:nvPr/>
          </p:nvSpPr>
          <p:spPr>
            <a:xfrm>
              <a:off x="0" y="-38100"/>
              <a:ext cx="2779314" cy="34539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6"/>
                </a:lnSpc>
              </a:pPr>
              <a:endParaRPr/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B01E5CE1-9212-6EDC-422B-D195772F77F2}"/>
              </a:ext>
            </a:extLst>
          </p:cNvPr>
          <p:cNvSpPr/>
          <p:nvPr/>
        </p:nvSpPr>
        <p:spPr>
          <a:xfrm>
            <a:off x="9154339" y="542074"/>
            <a:ext cx="3121468" cy="732126"/>
          </a:xfrm>
          <a:custGeom>
            <a:avLst/>
            <a:gdLst/>
            <a:ahLst/>
            <a:cxnLst/>
            <a:rect l="l" t="t" r="r" b="b"/>
            <a:pathLst>
              <a:path w="3121468" h="732126">
                <a:moveTo>
                  <a:pt x="0" y="0"/>
                </a:moveTo>
                <a:lnTo>
                  <a:pt x="3121468" y="0"/>
                </a:lnTo>
                <a:lnTo>
                  <a:pt x="3121468" y="732126"/>
                </a:lnTo>
                <a:lnTo>
                  <a:pt x="0" y="7321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EA64D27-C973-5197-2C6C-8EB1FDD963AD}"/>
              </a:ext>
            </a:extLst>
          </p:cNvPr>
          <p:cNvSpPr txBox="1"/>
          <p:nvPr/>
        </p:nvSpPr>
        <p:spPr>
          <a:xfrm>
            <a:off x="9348553" y="1843200"/>
            <a:ext cx="2759818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lvl="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343432"/>
                </a:solidFill>
                <a:latin typeface="Montserrat"/>
                <a:ea typeface="Montserrat"/>
                <a:cs typeface="Montserrat"/>
                <a:sym typeface="Montserrat"/>
              </a:rPr>
              <a:t>Large rural area</a:t>
            </a:r>
          </a:p>
          <a:p>
            <a:pPr marL="342900" lvl="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343432"/>
                </a:solidFill>
                <a:latin typeface="Montserrat"/>
                <a:ea typeface="Montserrat"/>
                <a:cs typeface="Montserrat"/>
                <a:sym typeface="Montserrat"/>
              </a:rPr>
              <a:t>Deprivation </a:t>
            </a:r>
          </a:p>
          <a:p>
            <a:pPr marL="342900" lvl="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srgbClr val="343432"/>
                </a:solidFill>
                <a:latin typeface="Montserrat"/>
                <a:ea typeface="Montserrat"/>
                <a:cs typeface="Montserrat"/>
                <a:sym typeface="Montserrat"/>
              </a:rPr>
              <a:t>Marginalised</a:t>
            </a:r>
            <a:r>
              <a:rPr lang="en-US" sz="2000" dirty="0">
                <a:solidFill>
                  <a:srgbClr val="343432"/>
                </a:solidFill>
                <a:latin typeface="Montserrat"/>
                <a:ea typeface="Montserrat"/>
                <a:cs typeface="Montserrat"/>
                <a:sym typeface="Montserrat"/>
              </a:rPr>
              <a:t> groups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2599C93-105F-80A1-86F1-9B7B6DF217ED}"/>
              </a:ext>
            </a:extLst>
          </p:cNvPr>
          <p:cNvSpPr txBox="1"/>
          <p:nvPr/>
        </p:nvSpPr>
        <p:spPr>
          <a:xfrm>
            <a:off x="9249355" y="1367540"/>
            <a:ext cx="2859016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95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34343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INCLUSIVITY</a:t>
            </a: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EA54C163-93F4-99F1-3070-AED98D2394B0}"/>
              </a:ext>
            </a:extLst>
          </p:cNvPr>
          <p:cNvSpPr/>
          <p:nvPr/>
        </p:nvSpPr>
        <p:spPr>
          <a:xfrm rot="10800000">
            <a:off x="12873499" y="3038717"/>
            <a:ext cx="3722013" cy="1070079"/>
          </a:xfrm>
          <a:custGeom>
            <a:avLst/>
            <a:gdLst/>
            <a:ahLst/>
            <a:cxnLst/>
            <a:rect l="l" t="t" r="r" b="b"/>
            <a:pathLst>
              <a:path w="3722013" h="1070079">
                <a:moveTo>
                  <a:pt x="0" y="0"/>
                </a:moveTo>
                <a:lnTo>
                  <a:pt x="3722013" y="0"/>
                </a:lnTo>
                <a:lnTo>
                  <a:pt x="3722013" y="1070078"/>
                </a:lnTo>
                <a:lnTo>
                  <a:pt x="0" y="10700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5B8D926A-3386-456D-F80A-E328E71DF899}"/>
              </a:ext>
            </a:extLst>
          </p:cNvPr>
          <p:cNvGrpSpPr/>
          <p:nvPr/>
        </p:nvGrpSpPr>
        <p:grpSpPr>
          <a:xfrm rot="5400000">
            <a:off x="13276354" y="352034"/>
            <a:ext cx="2988723" cy="3673200"/>
            <a:chOff x="0" y="0"/>
            <a:chExt cx="2779314" cy="3415832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4B004FF2-57B9-74A7-08B0-1107ED9FDF83}"/>
                </a:ext>
              </a:extLst>
            </p:cNvPr>
            <p:cNvSpPr/>
            <p:nvPr/>
          </p:nvSpPr>
          <p:spPr>
            <a:xfrm>
              <a:off x="0" y="0"/>
              <a:ext cx="2779314" cy="3415832"/>
            </a:xfrm>
            <a:custGeom>
              <a:avLst/>
              <a:gdLst/>
              <a:ahLst/>
              <a:cxnLst/>
              <a:rect l="l" t="t" r="r" b="b"/>
              <a:pathLst>
                <a:path w="2779314" h="3415832">
                  <a:moveTo>
                    <a:pt x="80302" y="0"/>
                  </a:moveTo>
                  <a:lnTo>
                    <a:pt x="2699012" y="0"/>
                  </a:lnTo>
                  <a:cubicBezTo>
                    <a:pt x="2720310" y="0"/>
                    <a:pt x="2740735" y="8460"/>
                    <a:pt x="2755794" y="23520"/>
                  </a:cubicBezTo>
                  <a:cubicBezTo>
                    <a:pt x="2770854" y="38579"/>
                    <a:pt x="2779314" y="59004"/>
                    <a:pt x="2779314" y="80302"/>
                  </a:cubicBezTo>
                  <a:lnTo>
                    <a:pt x="2779314" y="3335530"/>
                  </a:lnTo>
                  <a:cubicBezTo>
                    <a:pt x="2779314" y="3356827"/>
                    <a:pt x="2770854" y="3377252"/>
                    <a:pt x="2755794" y="3392312"/>
                  </a:cubicBezTo>
                  <a:cubicBezTo>
                    <a:pt x="2740735" y="3407371"/>
                    <a:pt x="2720310" y="3415832"/>
                    <a:pt x="2699012" y="3415832"/>
                  </a:cubicBezTo>
                  <a:lnTo>
                    <a:pt x="80302" y="3415832"/>
                  </a:lnTo>
                  <a:cubicBezTo>
                    <a:pt x="59004" y="3415832"/>
                    <a:pt x="38579" y="3407371"/>
                    <a:pt x="23520" y="3392312"/>
                  </a:cubicBezTo>
                  <a:cubicBezTo>
                    <a:pt x="8460" y="3377252"/>
                    <a:pt x="0" y="3356827"/>
                    <a:pt x="0" y="3335530"/>
                  </a:cubicBezTo>
                  <a:lnTo>
                    <a:pt x="0" y="80302"/>
                  </a:lnTo>
                  <a:cubicBezTo>
                    <a:pt x="0" y="59004"/>
                    <a:pt x="8460" y="38579"/>
                    <a:pt x="23520" y="23520"/>
                  </a:cubicBezTo>
                  <a:cubicBezTo>
                    <a:pt x="38579" y="8460"/>
                    <a:pt x="59004" y="0"/>
                    <a:pt x="8030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rnd">
              <a:solidFill>
                <a:srgbClr val="8ED7E8"/>
              </a:solidFill>
              <a:prstDash val="solid"/>
              <a:round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22B039B5-E235-BB08-695C-04DBE6C7788B}"/>
                </a:ext>
              </a:extLst>
            </p:cNvPr>
            <p:cNvSpPr txBox="1"/>
            <p:nvPr/>
          </p:nvSpPr>
          <p:spPr>
            <a:xfrm>
              <a:off x="0" y="-38100"/>
              <a:ext cx="2779314" cy="34539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6"/>
                </a:lnSpc>
              </a:pPr>
              <a:endParaRPr/>
            </a:p>
          </p:txBody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F8417445-7B80-EF8A-A47B-434F2ADCD4BE}"/>
              </a:ext>
            </a:extLst>
          </p:cNvPr>
          <p:cNvSpPr/>
          <p:nvPr/>
        </p:nvSpPr>
        <p:spPr>
          <a:xfrm>
            <a:off x="13209981" y="542074"/>
            <a:ext cx="3121468" cy="732126"/>
          </a:xfrm>
          <a:custGeom>
            <a:avLst/>
            <a:gdLst/>
            <a:ahLst/>
            <a:cxnLst/>
            <a:rect l="l" t="t" r="r" b="b"/>
            <a:pathLst>
              <a:path w="3121468" h="732126">
                <a:moveTo>
                  <a:pt x="0" y="0"/>
                </a:moveTo>
                <a:lnTo>
                  <a:pt x="3121469" y="0"/>
                </a:lnTo>
                <a:lnTo>
                  <a:pt x="3121469" y="732126"/>
                </a:lnTo>
                <a:lnTo>
                  <a:pt x="0" y="7321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801CD790-EFD2-AC7C-9D19-242C5FF3C039}"/>
              </a:ext>
            </a:extLst>
          </p:cNvPr>
          <p:cNvSpPr txBox="1"/>
          <p:nvPr/>
        </p:nvSpPr>
        <p:spPr>
          <a:xfrm>
            <a:off x="13304997" y="1257300"/>
            <a:ext cx="2859016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95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34343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DIGITAL TECHNOLOGY</a:t>
            </a: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7A24F834-3762-4A39-C39A-97E38AB9742A}"/>
              </a:ext>
            </a:extLst>
          </p:cNvPr>
          <p:cNvSpPr/>
          <p:nvPr/>
        </p:nvSpPr>
        <p:spPr>
          <a:xfrm rot="10800000">
            <a:off x="8817856" y="6605438"/>
            <a:ext cx="3722013" cy="1070079"/>
          </a:xfrm>
          <a:custGeom>
            <a:avLst/>
            <a:gdLst/>
            <a:ahLst/>
            <a:cxnLst/>
            <a:rect l="l" t="t" r="r" b="b"/>
            <a:pathLst>
              <a:path w="3722013" h="1070079">
                <a:moveTo>
                  <a:pt x="0" y="0"/>
                </a:moveTo>
                <a:lnTo>
                  <a:pt x="3722013" y="0"/>
                </a:lnTo>
                <a:lnTo>
                  <a:pt x="3722013" y="1070079"/>
                </a:lnTo>
                <a:lnTo>
                  <a:pt x="0" y="1070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20" name="Group 20">
            <a:extLst>
              <a:ext uri="{FF2B5EF4-FFF2-40B4-BE49-F238E27FC236}">
                <a16:creationId xmlns:a16="http://schemas.microsoft.com/office/drawing/2014/main" id="{2DED6187-F60D-139C-1A65-5744D1CFBC52}"/>
              </a:ext>
            </a:extLst>
          </p:cNvPr>
          <p:cNvGrpSpPr/>
          <p:nvPr/>
        </p:nvGrpSpPr>
        <p:grpSpPr>
          <a:xfrm rot="5400000">
            <a:off x="9220711" y="3918755"/>
            <a:ext cx="2988723" cy="3673200"/>
            <a:chOff x="0" y="0"/>
            <a:chExt cx="2779314" cy="3415832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0A1F3223-237D-F67B-669A-5D09FF5BCF47}"/>
                </a:ext>
              </a:extLst>
            </p:cNvPr>
            <p:cNvSpPr/>
            <p:nvPr/>
          </p:nvSpPr>
          <p:spPr>
            <a:xfrm>
              <a:off x="0" y="0"/>
              <a:ext cx="2779314" cy="3415832"/>
            </a:xfrm>
            <a:custGeom>
              <a:avLst/>
              <a:gdLst/>
              <a:ahLst/>
              <a:cxnLst/>
              <a:rect l="l" t="t" r="r" b="b"/>
              <a:pathLst>
                <a:path w="2779314" h="3415832">
                  <a:moveTo>
                    <a:pt x="80302" y="0"/>
                  </a:moveTo>
                  <a:lnTo>
                    <a:pt x="2699012" y="0"/>
                  </a:lnTo>
                  <a:cubicBezTo>
                    <a:pt x="2720310" y="0"/>
                    <a:pt x="2740735" y="8460"/>
                    <a:pt x="2755794" y="23520"/>
                  </a:cubicBezTo>
                  <a:cubicBezTo>
                    <a:pt x="2770854" y="38579"/>
                    <a:pt x="2779314" y="59004"/>
                    <a:pt x="2779314" y="80302"/>
                  </a:cubicBezTo>
                  <a:lnTo>
                    <a:pt x="2779314" y="3335530"/>
                  </a:lnTo>
                  <a:cubicBezTo>
                    <a:pt x="2779314" y="3356827"/>
                    <a:pt x="2770854" y="3377252"/>
                    <a:pt x="2755794" y="3392312"/>
                  </a:cubicBezTo>
                  <a:cubicBezTo>
                    <a:pt x="2740735" y="3407371"/>
                    <a:pt x="2720310" y="3415832"/>
                    <a:pt x="2699012" y="3415832"/>
                  </a:cubicBezTo>
                  <a:lnTo>
                    <a:pt x="80302" y="3415832"/>
                  </a:lnTo>
                  <a:cubicBezTo>
                    <a:pt x="59004" y="3415832"/>
                    <a:pt x="38579" y="3407371"/>
                    <a:pt x="23520" y="3392312"/>
                  </a:cubicBezTo>
                  <a:cubicBezTo>
                    <a:pt x="8460" y="3377252"/>
                    <a:pt x="0" y="3356827"/>
                    <a:pt x="0" y="3335530"/>
                  </a:cubicBezTo>
                  <a:lnTo>
                    <a:pt x="0" y="80302"/>
                  </a:lnTo>
                  <a:cubicBezTo>
                    <a:pt x="0" y="59004"/>
                    <a:pt x="8460" y="38579"/>
                    <a:pt x="23520" y="23520"/>
                  </a:cubicBezTo>
                  <a:cubicBezTo>
                    <a:pt x="38579" y="8460"/>
                    <a:pt x="59004" y="0"/>
                    <a:pt x="8030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rnd">
              <a:solidFill>
                <a:srgbClr val="91DFB1"/>
              </a:solidFill>
              <a:prstDash val="solid"/>
              <a:round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1C8D4F73-D3E6-3EF6-0500-8FAC004BF0DC}"/>
                </a:ext>
              </a:extLst>
            </p:cNvPr>
            <p:cNvSpPr txBox="1"/>
            <p:nvPr/>
          </p:nvSpPr>
          <p:spPr>
            <a:xfrm>
              <a:off x="0" y="-38100"/>
              <a:ext cx="2779314" cy="34539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6"/>
                </a:lnSpc>
              </a:pPr>
              <a:endParaRPr/>
            </a:p>
          </p:txBody>
        </p:sp>
      </p:grpSp>
      <p:sp>
        <p:nvSpPr>
          <p:cNvPr id="23" name="Freeform 23">
            <a:extLst>
              <a:ext uri="{FF2B5EF4-FFF2-40B4-BE49-F238E27FC236}">
                <a16:creationId xmlns:a16="http://schemas.microsoft.com/office/drawing/2014/main" id="{104A1C73-078A-0F23-2315-26DC1393D22B}"/>
              </a:ext>
            </a:extLst>
          </p:cNvPr>
          <p:cNvSpPr/>
          <p:nvPr/>
        </p:nvSpPr>
        <p:spPr>
          <a:xfrm>
            <a:off x="9154339" y="4108795"/>
            <a:ext cx="3121468" cy="732126"/>
          </a:xfrm>
          <a:custGeom>
            <a:avLst/>
            <a:gdLst/>
            <a:ahLst/>
            <a:cxnLst/>
            <a:rect l="l" t="t" r="r" b="b"/>
            <a:pathLst>
              <a:path w="3121468" h="732126">
                <a:moveTo>
                  <a:pt x="0" y="0"/>
                </a:moveTo>
                <a:lnTo>
                  <a:pt x="3121468" y="0"/>
                </a:lnTo>
                <a:lnTo>
                  <a:pt x="3121468" y="732127"/>
                </a:lnTo>
                <a:lnTo>
                  <a:pt x="0" y="7321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3EAC4B97-7CD1-C96D-D134-59153FB95467}"/>
              </a:ext>
            </a:extLst>
          </p:cNvPr>
          <p:cNvSpPr txBox="1"/>
          <p:nvPr/>
        </p:nvSpPr>
        <p:spPr>
          <a:xfrm>
            <a:off x="9249355" y="4934261"/>
            <a:ext cx="2859016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95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34343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AGING POPULATION</a:t>
            </a:r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4EB1D1E1-E064-D9EC-D0CD-3D167DF21D5A}"/>
              </a:ext>
            </a:extLst>
          </p:cNvPr>
          <p:cNvSpPr/>
          <p:nvPr/>
        </p:nvSpPr>
        <p:spPr>
          <a:xfrm rot="10800000">
            <a:off x="12873499" y="6605438"/>
            <a:ext cx="3722013" cy="1070079"/>
          </a:xfrm>
          <a:custGeom>
            <a:avLst/>
            <a:gdLst/>
            <a:ahLst/>
            <a:cxnLst/>
            <a:rect l="l" t="t" r="r" b="b"/>
            <a:pathLst>
              <a:path w="3722013" h="1070079">
                <a:moveTo>
                  <a:pt x="0" y="0"/>
                </a:moveTo>
                <a:lnTo>
                  <a:pt x="3722013" y="0"/>
                </a:lnTo>
                <a:lnTo>
                  <a:pt x="3722013" y="1070079"/>
                </a:lnTo>
                <a:lnTo>
                  <a:pt x="0" y="1070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27" name="Group 27">
            <a:extLst>
              <a:ext uri="{FF2B5EF4-FFF2-40B4-BE49-F238E27FC236}">
                <a16:creationId xmlns:a16="http://schemas.microsoft.com/office/drawing/2014/main" id="{258F57C5-9EB9-64FA-1CEE-272A306AC414}"/>
              </a:ext>
            </a:extLst>
          </p:cNvPr>
          <p:cNvGrpSpPr/>
          <p:nvPr/>
        </p:nvGrpSpPr>
        <p:grpSpPr>
          <a:xfrm rot="5400000">
            <a:off x="13276354" y="3918755"/>
            <a:ext cx="2988723" cy="3673200"/>
            <a:chOff x="0" y="0"/>
            <a:chExt cx="2779314" cy="3415832"/>
          </a:xfrm>
        </p:grpSpPr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5CAE3D1A-58E1-48F0-AEC2-111465797C92}"/>
                </a:ext>
              </a:extLst>
            </p:cNvPr>
            <p:cNvSpPr/>
            <p:nvPr/>
          </p:nvSpPr>
          <p:spPr>
            <a:xfrm>
              <a:off x="0" y="0"/>
              <a:ext cx="2779314" cy="3415832"/>
            </a:xfrm>
            <a:custGeom>
              <a:avLst/>
              <a:gdLst/>
              <a:ahLst/>
              <a:cxnLst/>
              <a:rect l="l" t="t" r="r" b="b"/>
              <a:pathLst>
                <a:path w="2779314" h="3415832">
                  <a:moveTo>
                    <a:pt x="80302" y="0"/>
                  </a:moveTo>
                  <a:lnTo>
                    <a:pt x="2699012" y="0"/>
                  </a:lnTo>
                  <a:cubicBezTo>
                    <a:pt x="2720310" y="0"/>
                    <a:pt x="2740735" y="8460"/>
                    <a:pt x="2755794" y="23520"/>
                  </a:cubicBezTo>
                  <a:cubicBezTo>
                    <a:pt x="2770854" y="38579"/>
                    <a:pt x="2779314" y="59004"/>
                    <a:pt x="2779314" y="80302"/>
                  </a:cubicBezTo>
                  <a:lnTo>
                    <a:pt x="2779314" y="3335530"/>
                  </a:lnTo>
                  <a:cubicBezTo>
                    <a:pt x="2779314" y="3356827"/>
                    <a:pt x="2770854" y="3377252"/>
                    <a:pt x="2755794" y="3392312"/>
                  </a:cubicBezTo>
                  <a:cubicBezTo>
                    <a:pt x="2740735" y="3407371"/>
                    <a:pt x="2720310" y="3415832"/>
                    <a:pt x="2699012" y="3415832"/>
                  </a:cubicBezTo>
                  <a:lnTo>
                    <a:pt x="80302" y="3415832"/>
                  </a:lnTo>
                  <a:cubicBezTo>
                    <a:pt x="59004" y="3415832"/>
                    <a:pt x="38579" y="3407371"/>
                    <a:pt x="23520" y="3392312"/>
                  </a:cubicBezTo>
                  <a:cubicBezTo>
                    <a:pt x="8460" y="3377252"/>
                    <a:pt x="0" y="3356827"/>
                    <a:pt x="0" y="3335530"/>
                  </a:cubicBezTo>
                  <a:lnTo>
                    <a:pt x="0" y="80302"/>
                  </a:lnTo>
                  <a:cubicBezTo>
                    <a:pt x="0" y="59004"/>
                    <a:pt x="8460" y="38579"/>
                    <a:pt x="23520" y="23520"/>
                  </a:cubicBezTo>
                  <a:cubicBezTo>
                    <a:pt x="38579" y="8460"/>
                    <a:pt x="59004" y="0"/>
                    <a:pt x="8030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rnd">
              <a:solidFill>
                <a:srgbClr val="F8D389"/>
              </a:solidFill>
              <a:prstDash val="solid"/>
              <a:round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9" name="TextBox 29">
              <a:extLst>
                <a:ext uri="{FF2B5EF4-FFF2-40B4-BE49-F238E27FC236}">
                  <a16:creationId xmlns:a16="http://schemas.microsoft.com/office/drawing/2014/main" id="{4D3D0D6E-0E54-41DB-B5B8-34F6059782E0}"/>
                </a:ext>
              </a:extLst>
            </p:cNvPr>
            <p:cNvSpPr txBox="1"/>
            <p:nvPr/>
          </p:nvSpPr>
          <p:spPr>
            <a:xfrm>
              <a:off x="0" y="-38100"/>
              <a:ext cx="2779314" cy="34539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6"/>
                </a:lnSpc>
              </a:pPr>
              <a:endParaRPr/>
            </a:p>
          </p:txBody>
        </p:sp>
      </p:grpSp>
      <p:sp>
        <p:nvSpPr>
          <p:cNvPr id="30" name="Freeform 30">
            <a:extLst>
              <a:ext uri="{FF2B5EF4-FFF2-40B4-BE49-F238E27FC236}">
                <a16:creationId xmlns:a16="http://schemas.microsoft.com/office/drawing/2014/main" id="{2435B47B-3DA2-828C-6F23-997D7E6A1E9C}"/>
              </a:ext>
            </a:extLst>
          </p:cNvPr>
          <p:cNvSpPr/>
          <p:nvPr/>
        </p:nvSpPr>
        <p:spPr>
          <a:xfrm>
            <a:off x="13209981" y="4108795"/>
            <a:ext cx="3121468" cy="732126"/>
          </a:xfrm>
          <a:custGeom>
            <a:avLst/>
            <a:gdLst/>
            <a:ahLst/>
            <a:cxnLst/>
            <a:rect l="l" t="t" r="r" b="b"/>
            <a:pathLst>
              <a:path w="3121468" h="732126">
                <a:moveTo>
                  <a:pt x="0" y="0"/>
                </a:moveTo>
                <a:lnTo>
                  <a:pt x="3121469" y="0"/>
                </a:lnTo>
                <a:lnTo>
                  <a:pt x="3121469" y="732127"/>
                </a:lnTo>
                <a:lnTo>
                  <a:pt x="0" y="7321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EF14963F-782F-DEA4-575B-B2B37FFD6B26}"/>
              </a:ext>
            </a:extLst>
          </p:cNvPr>
          <p:cNvSpPr txBox="1"/>
          <p:nvPr/>
        </p:nvSpPr>
        <p:spPr>
          <a:xfrm>
            <a:off x="13304997" y="4838700"/>
            <a:ext cx="2859016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95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34343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REAL WORLD EVIDENCE</a:t>
            </a:r>
          </a:p>
        </p:txBody>
      </p:sp>
      <p:sp>
        <p:nvSpPr>
          <p:cNvPr id="33" name="TextBox 9">
            <a:extLst>
              <a:ext uri="{FF2B5EF4-FFF2-40B4-BE49-F238E27FC236}">
                <a16:creationId xmlns:a16="http://schemas.microsoft.com/office/drawing/2014/main" id="{3A3FEB6A-B649-48CB-0FC7-2E68B33279F9}"/>
              </a:ext>
            </a:extLst>
          </p:cNvPr>
          <p:cNvSpPr txBox="1"/>
          <p:nvPr/>
        </p:nvSpPr>
        <p:spPr>
          <a:xfrm>
            <a:off x="13404195" y="1908852"/>
            <a:ext cx="2759818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lvl="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343432"/>
                </a:solidFill>
                <a:latin typeface="Montserrat"/>
                <a:ea typeface="Montserrat"/>
                <a:cs typeface="Montserrat"/>
                <a:sym typeface="Montserrat"/>
              </a:rPr>
              <a:t>Data digitization</a:t>
            </a:r>
          </a:p>
          <a:p>
            <a:pPr marL="342900" lvl="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343432"/>
                </a:solidFill>
                <a:latin typeface="Montserrat"/>
                <a:ea typeface="Montserrat"/>
                <a:cs typeface="Montserrat"/>
                <a:sym typeface="Montserrat"/>
              </a:rPr>
              <a:t>Genomics infrastructure</a:t>
            </a:r>
          </a:p>
          <a:p>
            <a:pPr marL="342900" lvl="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343432"/>
                </a:solidFill>
                <a:latin typeface="Montserrat"/>
                <a:ea typeface="Montserrat"/>
                <a:cs typeface="Montserrat"/>
                <a:sym typeface="Montserrat"/>
              </a:rPr>
              <a:t>eHealth Hub</a:t>
            </a:r>
          </a:p>
        </p:txBody>
      </p:sp>
      <p:sp>
        <p:nvSpPr>
          <p:cNvPr id="34" name="TextBox 9">
            <a:extLst>
              <a:ext uri="{FF2B5EF4-FFF2-40B4-BE49-F238E27FC236}">
                <a16:creationId xmlns:a16="http://schemas.microsoft.com/office/drawing/2014/main" id="{E10DA3CF-9A7D-EA64-160E-8B7E7E5F7E94}"/>
              </a:ext>
            </a:extLst>
          </p:cNvPr>
          <p:cNvSpPr txBox="1"/>
          <p:nvPr/>
        </p:nvSpPr>
        <p:spPr>
          <a:xfrm>
            <a:off x="9464921" y="5624294"/>
            <a:ext cx="2759818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lvl="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343432"/>
                </a:solidFill>
                <a:latin typeface="Montserrat"/>
                <a:ea typeface="Montserrat"/>
                <a:cs typeface="Montserrat"/>
                <a:sym typeface="Montserrat"/>
              </a:rPr>
              <a:t>Underrepresented</a:t>
            </a:r>
          </a:p>
          <a:p>
            <a:pPr marL="342900" lvl="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343432"/>
                </a:solidFill>
                <a:latin typeface="Montserrat"/>
                <a:ea typeface="Montserrat"/>
                <a:cs typeface="Montserrat"/>
                <a:sym typeface="Montserrat"/>
              </a:rPr>
              <a:t>QoL &amp; Survivorship</a:t>
            </a:r>
          </a:p>
          <a:p>
            <a:pPr marL="342900" lvl="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343432"/>
                </a:solidFill>
                <a:latin typeface="Montserrat"/>
                <a:ea typeface="Montserrat"/>
                <a:cs typeface="Montserrat"/>
                <a:sym typeface="Montserrat"/>
              </a:rPr>
              <a:t>Aging Research Centre (ARC)</a:t>
            </a:r>
          </a:p>
        </p:txBody>
      </p:sp>
      <p:sp>
        <p:nvSpPr>
          <p:cNvPr id="35" name="TextBox 9">
            <a:extLst>
              <a:ext uri="{FF2B5EF4-FFF2-40B4-BE49-F238E27FC236}">
                <a16:creationId xmlns:a16="http://schemas.microsoft.com/office/drawing/2014/main" id="{4F2736C4-3888-36E3-76E8-84AE0957C9A7}"/>
              </a:ext>
            </a:extLst>
          </p:cNvPr>
          <p:cNvSpPr txBox="1"/>
          <p:nvPr/>
        </p:nvSpPr>
        <p:spPr>
          <a:xfrm>
            <a:off x="13429008" y="5564085"/>
            <a:ext cx="2914890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lvl="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343432"/>
                </a:solidFill>
                <a:latin typeface="Montserrat"/>
                <a:ea typeface="Montserrat"/>
                <a:cs typeface="Montserrat"/>
                <a:sym typeface="Montserrat"/>
              </a:rPr>
              <a:t>Diverse populations</a:t>
            </a:r>
          </a:p>
          <a:p>
            <a:pPr marL="342900" lvl="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343432"/>
                </a:solidFill>
                <a:latin typeface="Montserrat"/>
                <a:ea typeface="Montserrat"/>
                <a:cs typeface="Montserrat"/>
                <a:sym typeface="Montserrat"/>
              </a:rPr>
              <a:t>Broader evidence base </a:t>
            </a:r>
          </a:p>
          <a:p>
            <a:pPr marL="342900" lvl="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343432"/>
                </a:solidFill>
                <a:latin typeface="Montserrat"/>
                <a:ea typeface="Montserrat"/>
                <a:cs typeface="Montserrat"/>
                <a:sym typeface="Montserrat"/>
              </a:rPr>
              <a:t>International cohort studies</a:t>
            </a:r>
          </a:p>
        </p:txBody>
      </p:sp>
    </p:spTree>
    <p:extLst>
      <p:ext uri="{BB962C8B-B14F-4D97-AF65-F5344CB8AC3E}">
        <p14:creationId xmlns:p14="http://schemas.microsoft.com/office/powerpoint/2010/main" val="3453652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04C8B-66F2-2CE7-281F-42BC22342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2">
            <a:extLst>
              <a:ext uri="{FF2B5EF4-FFF2-40B4-BE49-F238E27FC236}">
                <a16:creationId xmlns:a16="http://schemas.microsoft.com/office/drawing/2014/main" id="{72D9FBE4-B13A-9ADF-99AF-5495B54C6D8D}"/>
              </a:ext>
            </a:extLst>
          </p:cNvPr>
          <p:cNvGrpSpPr/>
          <p:nvPr/>
        </p:nvGrpSpPr>
        <p:grpSpPr>
          <a:xfrm rot="-10800000">
            <a:off x="8466598" y="1754718"/>
            <a:ext cx="871093" cy="1205641"/>
            <a:chOff x="0" y="0"/>
            <a:chExt cx="587259" cy="812800"/>
          </a:xfrm>
        </p:grpSpPr>
        <p:sp>
          <p:nvSpPr>
            <p:cNvPr id="45" name="Freeform 3">
              <a:extLst>
                <a:ext uri="{FF2B5EF4-FFF2-40B4-BE49-F238E27FC236}">
                  <a16:creationId xmlns:a16="http://schemas.microsoft.com/office/drawing/2014/main" id="{6B1F97AD-E8CE-E0F0-900B-7FC1983EFED5}"/>
                </a:ext>
              </a:extLst>
            </p:cNvPr>
            <p:cNvSpPr/>
            <p:nvPr/>
          </p:nvSpPr>
          <p:spPr>
            <a:xfrm>
              <a:off x="0" y="0"/>
              <a:ext cx="587259" cy="812800"/>
            </a:xfrm>
            <a:custGeom>
              <a:avLst/>
              <a:gdLst/>
              <a:ahLst/>
              <a:cxnLst/>
              <a:rect l="l" t="t" r="r" b="b"/>
              <a:pathLst>
                <a:path w="587259" h="812800">
                  <a:moveTo>
                    <a:pt x="133314" y="0"/>
                  </a:moveTo>
                  <a:lnTo>
                    <a:pt x="453945" y="0"/>
                  </a:lnTo>
                  <a:cubicBezTo>
                    <a:pt x="489302" y="0"/>
                    <a:pt x="523211" y="14046"/>
                    <a:pt x="548213" y="39047"/>
                  </a:cubicBezTo>
                  <a:cubicBezTo>
                    <a:pt x="573214" y="64048"/>
                    <a:pt x="587259" y="97957"/>
                    <a:pt x="587259" y="133314"/>
                  </a:cubicBezTo>
                  <a:lnTo>
                    <a:pt x="587259" y="679486"/>
                  </a:lnTo>
                  <a:cubicBezTo>
                    <a:pt x="587259" y="714843"/>
                    <a:pt x="573214" y="748752"/>
                    <a:pt x="548213" y="773753"/>
                  </a:cubicBezTo>
                  <a:cubicBezTo>
                    <a:pt x="523211" y="798754"/>
                    <a:pt x="489302" y="812800"/>
                    <a:pt x="453945" y="812800"/>
                  </a:cubicBezTo>
                  <a:lnTo>
                    <a:pt x="133314" y="812800"/>
                  </a:lnTo>
                  <a:cubicBezTo>
                    <a:pt x="97957" y="812800"/>
                    <a:pt x="64048" y="798754"/>
                    <a:pt x="39047" y="773753"/>
                  </a:cubicBezTo>
                  <a:cubicBezTo>
                    <a:pt x="14046" y="748752"/>
                    <a:pt x="0" y="714843"/>
                    <a:pt x="0" y="679486"/>
                  </a:cubicBezTo>
                  <a:lnTo>
                    <a:pt x="0" y="133314"/>
                  </a:lnTo>
                  <a:cubicBezTo>
                    <a:pt x="0" y="97957"/>
                    <a:pt x="14046" y="64048"/>
                    <a:pt x="39047" y="39047"/>
                  </a:cubicBezTo>
                  <a:cubicBezTo>
                    <a:pt x="64048" y="14046"/>
                    <a:pt x="97957" y="0"/>
                    <a:pt x="133314" y="0"/>
                  </a:cubicBezTo>
                  <a:close/>
                </a:path>
              </a:pathLst>
            </a:custGeom>
            <a:solidFill>
              <a:srgbClr val="9397D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46" name="TextBox 4">
              <a:extLst>
                <a:ext uri="{FF2B5EF4-FFF2-40B4-BE49-F238E27FC236}">
                  <a16:creationId xmlns:a16="http://schemas.microsoft.com/office/drawing/2014/main" id="{C30D8198-A2A3-9D43-2B68-B211EAA733E0}"/>
                </a:ext>
              </a:extLst>
            </p:cNvPr>
            <p:cNvSpPr txBox="1"/>
            <p:nvPr/>
          </p:nvSpPr>
          <p:spPr>
            <a:xfrm>
              <a:off x="0" y="-38100"/>
              <a:ext cx="587259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7" name="AutoShape 5">
            <a:extLst>
              <a:ext uri="{FF2B5EF4-FFF2-40B4-BE49-F238E27FC236}">
                <a16:creationId xmlns:a16="http://schemas.microsoft.com/office/drawing/2014/main" id="{EA9040EA-D3D9-1DBB-02EC-6CCC601A6BD2}"/>
              </a:ext>
            </a:extLst>
          </p:cNvPr>
          <p:cNvSpPr/>
          <p:nvPr/>
        </p:nvSpPr>
        <p:spPr>
          <a:xfrm flipH="1">
            <a:off x="8902144" y="4582310"/>
            <a:ext cx="0" cy="620307"/>
          </a:xfrm>
          <a:prstGeom prst="line">
            <a:avLst/>
          </a:prstGeom>
          <a:ln w="66675" cap="rnd">
            <a:solidFill>
              <a:srgbClr val="9397D8"/>
            </a:solidFill>
            <a:prstDash val="sysDot"/>
            <a:headEnd type="none" w="sm" len="sm"/>
            <a:tailEnd type="oval" w="lg" len="lg"/>
          </a:ln>
        </p:spPr>
        <p:txBody>
          <a:bodyPr/>
          <a:lstStyle/>
          <a:p>
            <a:endParaRPr lang="en-IE"/>
          </a:p>
        </p:txBody>
      </p:sp>
      <p:sp>
        <p:nvSpPr>
          <p:cNvPr id="48" name="Freeform 6">
            <a:extLst>
              <a:ext uri="{FF2B5EF4-FFF2-40B4-BE49-F238E27FC236}">
                <a16:creationId xmlns:a16="http://schemas.microsoft.com/office/drawing/2014/main" id="{DE095619-EEEF-8E47-7E7B-427F3B485234}"/>
              </a:ext>
            </a:extLst>
          </p:cNvPr>
          <p:cNvSpPr/>
          <p:nvPr/>
        </p:nvSpPr>
        <p:spPr>
          <a:xfrm>
            <a:off x="7722803" y="2357539"/>
            <a:ext cx="2312177" cy="2312177"/>
          </a:xfrm>
          <a:custGeom>
            <a:avLst/>
            <a:gdLst/>
            <a:ahLst/>
            <a:cxnLst/>
            <a:rect l="l" t="t" r="r" b="b"/>
            <a:pathLst>
              <a:path w="2312177" h="2312177">
                <a:moveTo>
                  <a:pt x="0" y="0"/>
                </a:moveTo>
                <a:lnTo>
                  <a:pt x="2312176" y="0"/>
                </a:lnTo>
                <a:lnTo>
                  <a:pt x="2312176" y="2312176"/>
                </a:lnTo>
                <a:lnTo>
                  <a:pt x="0" y="23121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IE"/>
          </a:p>
        </p:txBody>
      </p:sp>
      <p:grpSp>
        <p:nvGrpSpPr>
          <p:cNvPr id="49" name="Group 7">
            <a:extLst>
              <a:ext uri="{FF2B5EF4-FFF2-40B4-BE49-F238E27FC236}">
                <a16:creationId xmlns:a16="http://schemas.microsoft.com/office/drawing/2014/main" id="{0B2E18A3-1F21-61CD-9F91-E50D8AB0CE62}"/>
              </a:ext>
            </a:extLst>
          </p:cNvPr>
          <p:cNvGrpSpPr/>
          <p:nvPr/>
        </p:nvGrpSpPr>
        <p:grpSpPr>
          <a:xfrm>
            <a:off x="7932830" y="2567567"/>
            <a:ext cx="1892121" cy="1892121"/>
            <a:chOff x="0" y="0"/>
            <a:chExt cx="812800" cy="812800"/>
          </a:xfrm>
        </p:grpSpPr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id="{6627F45A-AA25-3EBF-E342-9E26B44B607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51" name="TextBox 9">
              <a:extLst>
                <a:ext uri="{FF2B5EF4-FFF2-40B4-BE49-F238E27FC236}">
                  <a16:creationId xmlns:a16="http://schemas.microsoft.com/office/drawing/2014/main" id="{B6BB4C87-70D6-2AE8-82C0-32690AD78B74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2" name="Group 11">
            <a:extLst>
              <a:ext uri="{FF2B5EF4-FFF2-40B4-BE49-F238E27FC236}">
                <a16:creationId xmlns:a16="http://schemas.microsoft.com/office/drawing/2014/main" id="{33D89CAB-27CD-9D2D-44CE-29F6E34D4C5F}"/>
              </a:ext>
            </a:extLst>
          </p:cNvPr>
          <p:cNvGrpSpPr/>
          <p:nvPr/>
        </p:nvGrpSpPr>
        <p:grpSpPr>
          <a:xfrm rot="-10800000">
            <a:off x="5412356" y="1754718"/>
            <a:ext cx="871093" cy="1205641"/>
            <a:chOff x="0" y="0"/>
            <a:chExt cx="587259" cy="812800"/>
          </a:xfrm>
        </p:grpSpPr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F2454637-3139-8699-631D-C7EB07869C70}"/>
                </a:ext>
              </a:extLst>
            </p:cNvPr>
            <p:cNvSpPr/>
            <p:nvPr/>
          </p:nvSpPr>
          <p:spPr>
            <a:xfrm>
              <a:off x="0" y="0"/>
              <a:ext cx="587259" cy="812800"/>
            </a:xfrm>
            <a:custGeom>
              <a:avLst/>
              <a:gdLst/>
              <a:ahLst/>
              <a:cxnLst/>
              <a:rect l="l" t="t" r="r" b="b"/>
              <a:pathLst>
                <a:path w="587259" h="812800">
                  <a:moveTo>
                    <a:pt x="133314" y="0"/>
                  </a:moveTo>
                  <a:lnTo>
                    <a:pt x="453945" y="0"/>
                  </a:lnTo>
                  <a:cubicBezTo>
                    <a:pt x="489302" y="0"/>
                    <a:pt x="523211" y="14046"/>
                    <a:pt x="548213" y="39047"/>
                  </a:cubicBezTo>
                  <a:cubicBezTo>
                    <a:pt x="573214" y="64048"/>
                    <a:pt x="587259" y="97957"/>
                    <a:pt x="587259" y="133314"/>
                  </a:cubicBezTo>
                  <a:lnTo>
                    <a:pt x="587259" y="679486"/>
                  </a:lnTo>
                  <a:cubicBezTo>
                    <a:pt x="587259" y="714843"/>
                    <a:pt x="573214" y="748752"/>
                    <a:pt x="548213" y="773753"/>
                  </a:cubicBezTo>
                  <a:cubicBezTo>
                    <a:pt x="523211" y="798754"/>
                    <a:pt x="489302" y="812800"/>
                    <a:pt x="453945" y="812800"/>
                  </a:cubicBezTo>
                  <a:lnTo>
                    <a:pt x="133314" y="812800"/>
                  </a:lnTo>
                  <a:cubicBezTo>
                    <a:pt x="97957" y="812800"/>
                    <a:pt x="64048" y="798754"/>
                    <a:pt x="39047" y="773753"/>
                  </a:cubicBezTo>
                  <a:cubicBezTo>
                    <a:pt x="14046" y="748752"/>
                    <a:pt x="0" y="714843"/>
                    <a:pt x="0" y="679486"/>
                  </a:cubicBezTo>
                  <a:lnTo>
                    <a:pt x="0" y="133314"/>
                  </a:lnTo>
                  <a:cubicBezTo>
                    <a:pt x="0" y="97957"/>
                    <a:pt x="14046" y="64048"/>
                    <a:pt x="39047" y="39047"/>
                  </a:cubicBezTo>
                  <a:cubicBezTo>
                    <a:pt x="64048" y="14046"/>
                    <a:pt x="97957" y="0"/>
                    <a:pt x="133314" y="0"/>
                  </a:cubicBezTo>
                  <a:close/>
                </a:path>
              </a:pathLst>
            </a:custGeom>
            <a:solidFill>
              <a:srgbClr val="63B1DB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54" name="TextBox 13">
              <a:extLst>
                <a:ext uri="{FF2B5EF4-FFF2-40B4-BE49-F238E27FC236}">
                  <a16:creationId xmlns:a16="http://schemas.microsoft.com/office/drawing/2014/main" id="{BBDBE056-DE8C-1789-11FA-C0C4A1074FB1}"/>
                </a:ext>
              </a:extLst>
            </p:cNvPr>
            <p:cNvSpPr txBox="1"/>
            <p:nvPr/>
          </p:nvSpPr>
          <p:spPr>
            <a:xfrm>
              <a:off x="0" y="-38100"/>
              <a:ext cx="587259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5" name="AutoShape 14">
            <a:extLst>
              <a:ext uri="{FF2B5EF4-FFF2-40B4-BE49-F238E27FC236}">
                <a16:creationId xmlns:a16="http://schemas.microsoft.com/office/drawing/2014/main" id="{3CB6F3C4-A81A-CCC9-6B18-55C2E7680FAF}"/>
              </a:ext>
            </a:extLst>
          </p:cNvPr>
          <p:cNvSpPr/>
          <p:nvPr/>
        </p:nvSpPr>
        <p:spPr>
          <a:xfrm flipH="1">
            <a:off x="5847902" y="4582310"/>
            <a:ext cx="0" cy="620307"/>
          </a:xfrm>
          <a:prstGeom prst="line">
            <a:avLst/>
          </a:prstGeom>
          <a:ln w="66675" cap="rnd">
            <a:solidFill>
              <a:srgbClr val="63B1DB"/>
            </a:solidFill>
            <a:prstDash val="sysDot"/>
            <a:headEnd type="none" w="sm" len="sm"/>
            <a:tailEnd type="oval" w="lg" len="lg"/>
          </a:ln>
        </p:spPr>
        <p:txBody>
          <a:bodyPr/>
          <a:lstStyle/>
          <a:p>
            <a:endParaRPr lang="en-IE"/>
          </a:p>
        </p:txBody>
      </p:sp>
      <p:sp>
        <p:nvSpPr>
          <p:cNvPr id="56" name="Freeform 15">
            <a:extLst>
              <a:ext uri="{FF2B5EF4-FFF2-40B4-BE49-F238E27FC236}">
                <a16:creationId xmlns:a16="http://schemas.microsoft.com/office/drawing/2014/main" id="{B798D00E-5771-373E-70B9-69A1D83B2598}"/>
              </a:ext>
            </a:extLst>
          </p:cNvPr>
          <p:cNvSpPr/>
          <p:nvPr/>
        </p:nvSpPr>
        <p:spPr>
          <a:xfrm>
            <a:off x="4668561" y="2357539"/>
            <a:ext cx="2312177" cy="2312177"/>
          </a:xfrm>
          <a:custGeom>
            <a:avLst/>
            <a:gdLst/>
            <a:ahLst/>
            <a:cxnLst/>
            <a:rect l="l" t="t" r="r" b="b"/>
            <a:pathLst>
              <a:path w="2312177" h="2312177">
                <a:moveTo>
                  <a:pt x="0" y="0"/>
                </a:moveTo>
                <a:lnTo>
                  <a:pt x="2312177" y="0"/>
                </a:lnTo>
                <a:lnTo>
                  <a:pt x="2312177" y="2312176"/>
                </a:lnTo>
                <a:lnTo>
                  <a:pt x="0" y="23121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grpSp>
        <p:nvGrpSpPr>
          <p:cNvPr id="57" name="Group 16">
            <a:extLst>
              <a:ext uri="{FF2B5EF4-FFF2-40B4-BE49-F238E27FC236}">
                <a16:creationId xmlns:a16="http://schemas.microsoft.com/office/drawing/2014/main" id="{FF503935-AF8F-4E62-73EC-4979D0C70BAE}"/>
              </a:ext>
            </a:extLst>
          </p:cNvPr>
          <p:cNvGrpSpPr/>
          <p:nvPr/>
        </p:nvGrpSpPr>
        <p:grpSpPr>
          <a:xfrm>
            <a:off x="4878589" y="2567567"/>
            <a:ext cx="1892121" cy="1892121"/>
            <a:chOff x="0" y="0"/>
            <a:chExt cx="812800" cy="812800"/>
          </a:xfrm>
        </p:grpSpPr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2801C906-E791-ADE2-085F-2BFF222870D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59" name="TextBox 18">
              <a:extLst>
                <a:ext uri="{FF2B5EF4-FFF2-40B4-BE49-F238E27FC236}">
                  <a16:creationId xmlns:a16="http://schemas.microsoft.com/office/drawing/2014/main" id="{3731A3E8-319B-0F13-3FCF-5DDDE28E41D1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0" name="Group 19">
            <a:extLst>
              <a:ext uri="{FF2B5EF4-FFF2-40B4-BE49-F238E27FC236}">
                <a16:creationId xmlns:a16="http://schemas.microsoft.com/office/drawing/2014/main" id="{B4301BA0-FFAB-B9FB-83D4-009B558F8CAF}"/>
              </a:ext>
            </a:extLst>
          </p:cNvPr>
          <p:cNvGrpSpPr/>
          <p:nvPr/>
        </p:nvGrpSpPr>
        <p:grpSpPr>
          <a:xfrm rot="-10800000">
            <a:off x="11706252" y="1786197"/>
            <a:ext cx="871093" cy="1205641"/>
            <a:chOff x="0" y="0"/>
            <a:chExt cx="587259" cy="812800"/>
          </a:xfrm>
        </p:grpSpPr>
        <p:sp>
          <p:nvSpPr>
            <p:cNvPr id="61" name="Freeform 20">
              <a:extLst>
                <a:ext uri="{FF2B5EF4-FFF2-40B4-BE49-F238E27FC236}">
                  <a16:creationId xmlns:a16="http://schemas.microsoft.com/office/drawing/2014/main" id="{74E22290-E108-8A9D-F755-632A6860F659}"/>
                </a:ext>
              </a:extLst>
            </p:cNvPr>
            <p:cNvSpPr/>
            <p:nvPr/>
          </p:nvSpPr>
          <p:spPr>
            <a:xfrm>
              <a:off x="0" y="0"/>
              <a:ext cx="587259" cy="812800"/>
            </a:xfrm>
            <a:custGeom>
              <a:avLst/>
              <a:gdLst/>
              <a:ahLst/>
              <a:cxnLst/>
              <a:rect l="l" t="t" r="r" b="b"/>
              <a:pathLst>
                <a:path w="587259" h="812800">
                  <a:moveTo>
                    <a:pt x="133314" y="0"/>
                  </a:moveTo>
                  <a:lnTo>
                    <a:pt x="453945" y="0"/>
                  </a:lnTo>
                  <a:cubicBezTo>
                    <a:pt x="489302" y="0"/>
                    <a:pt x="523211" y="14046"/>
                    <a:pt x="548213" y="39047"/>
                  </a:cubicBezTo>
                  <a:cubicBezTo>
                    <a:pt x="573214" y="64048"/>
                    <a:pt x="587259" y="97957"/>
                    <a:pt x="587259" y="133314"/>
                  </a:cubicBezTo>
                  <a:lnTo>
                    <a:pt x="587259" y="679486"/>
                  </a:lnTo>
                  <a:cubicBezTo>
                    <a:pt x="587259" y="714843"/>
                    <a:pt x="573214" y="748752"/>
                    <a:pt x="548213" y="773753"/>
                  </a:cubicBezTo>
                  <a:cubicBezTo>
                    <a:pt x="523211" y="798754"/>
                    <a:pt x="489302" y="812800"/>
                    <a:pt x="453945" y="812800"/>
                  </a:cubicBezTo>
                  <a:lnTo>
                    <a:pt x="133314" y="812800"/>
                  </a:lnTo>
                  <a:cubicBezTo>
                    <a:pt x="97957" y="812800"/>
                    <a:pt x="64048" y="798754"/>
                    <a:pt x="39047" y="773753"/>
                  </a:cubicBezTo>
                  <a:cubicBezTo>
                    <a:pt x="14046" y="748752"/>
                    <a:pt x="0" y="714843"/>
                    <a:pt x="0" y="679486"/>
                  </a:cubicBezTo>
                  <a:lnTo>
                    <a:pt x="0" y="133314"/>
                  </a:lnTo>
                  <a:cubicBezTo>
                    <a:pt x="0" y="97957"/>
                    <a:pt x="14046" y="64048"/>
                    <a:pt x="39047" y="39047"/>
                  </a:cubicBezTo>
                  <a:cubicBezTo>
                    <a:pt x="64048" y="14046"/>
                    <a:pt x="97957" y="0"/>
                    <a:pt x="133314" y="0"/>
                  </a:cubicBezTo>
                  <a:close/>
                </a:path>
              </a:pathLst>
            </a:custGeom>
            <a:solidFill>
              <a:srgbClr val="91DFB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62" name="TextBox 21">
              <a:extLst>
                <a:ext uri="{FF2B5EF4-FFF2-40B4-BE49-F238E27FC236}">
                  <a16:creationId xmlns:a16="http://schemas.microsoft.com/office/drawing/2014/main" id="{DFF0BED5-6A1B-A2F7-1E2C-F27EF58AEF9B}"/>
                </a:ext>
              </a:extLst>
            </p:cNvPr>
            <p:cNvSpPr txBox="1"/>
            <p:nvPr/>
          </p:nvSpPr>
          <p:spPr>
            <a:xfrm>
              <a:off x="0" y="-38100"/>
              <a:ext cx="587259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3" name="AutoShape 22">
            <a:extLst>
              <a:ext uri="{FF2B5EF4-FFF2-40B4-BE49-F238E27FC236}">
                <a16:creationId xmlns:a16="http://schemas.microsoft.com/office/drawing/2014/main" id="{742FFC34-E1F9-85BD-6B21-F771D1C761EF}"/>
              </a:ext>
            </a:extLst>
          </p:cNvPr>
          <p:cNvSpPr/>
          <p:nvPr/>
        </p:nvSpPr>
        <p:spPr>
          <a:xfrm>
            <a:off x="12141798" y="4613790"/>
            <a:ext cx="0" cy="620307"/>
          </a:xfrm>
          <a:prstGeom prst="line">
            <a:avLst/>
          </a:prstGeom>
          <a:ln w="66675" cap="rnd">
            <a:solidFill>
              <a:srgbClr val="91DFB1"/>
            </a:solidFill>
            <a:prstDash val="sysDot"/>
            <a:headEnd type="none" w="sm" len="sm"/>
            <a:tailEnd type="oval" w="lg" len="lg"/>
          </a:ln>
        </p:spPr>
        <p:txBody>
          <a:bodyPr/>
          <a:lstStyle/>
          <a:p>
            <a:endParaRPr lang="en-IE"/>
          </a:p>
        </p:txBody>
      </p:sp>
      <p:sp>
        <p:nvSpPr>
          <p:cNvPr id="64" name="Freeform 23">
            <a:extLst>
              <a:ext uri="{FF2B5EF4-FFF2-40B4-BE49-F238E27FC236}">
                <a16:creationId xmlns:a16="http://schemas.microsoft.com/office/drawing/2014/main" id="{D724BE27-E143-F795-63FE-BBD2172DAB1B}"/>
              </a:ext>
            </a:extLst>
          </p:cNvPr>
          <p:cNvSpPr/>
          <p:nvPr/>
        </p:nvSpPr>
        <p:spPr>
          <a:xfrm>
            <a:off x="10962457" y="2389018"/>
            <a:ext cx="2312177" cy="2312177"/>
          </a:xfrm>
          <a:custGeom>
            <a:avLst/>
            <a:gdLst/>
            <a:ahLst/>
            <a:cxnLst/>
            <a:rect l="l" t="t" r="r" b="b"/>
            <a:pathLst>
              <a:path w="2312177" h="2312177">
                <a:moveTo>
                  <a:pt x="0" y="0"/>
                </a:moveTo>
                <a:lnTo>
                  <a:pt x="2312177" y="0"/>
                </a:lnTo>
                <a:lnTo>
                  <a:pt x="2312177" y="2312176"/>
                </a:lnTo>
                <a:lnTo>
                  <a:pt x="0" y="23121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grpSp>
        <p:nvGrpSpPr>
          <p:cNvPr id="65" name="Group 24">
            <a:extLst>
              <a:ext uri="{FF2B5EF4-FFF2-40B4-BE49-F238E27FC236}">
                <a16:creationId xmlns:a16="http://schemas.microsoft.com/office/drawing/2014/main" id="{115276C4-7E1F-6B15-BF40-3DF64BC292A7}"/>
              </a:ext>
            </a:extLst>
          </p:cNvPr>
          <p:cNvGrpSpPr/>
          <p:nvPr/>
        </p:nvGrpSpPr>
        <p:grpSpPr>
          <a:xfrm>
            <a:off x="11172485" y="2599046"/>
            <a:ext cx="1892121" cy="1892121"/>
            <a:chOff x="0" y="0"/>
            <a:chExt cx="812800" cy="812800"/>
          </a:xfrm>
        </p:grpSpPr>
        <p:sp>
          <p:nvSpPr>
            <p:cNvPr id="66" name="Freeform 25">
              <a:extLst>
                <a:ext uri="{FF2B5EF4-FFF2-40B4-BE49-F238E27FC236}">
                  <a16:creationId xmlns:a16="http://schemas.microsoft.com/office/drawing/2014/main" id="{82FB47E4-7D3E-38E1-C889-4D7372DB78B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67" name="TextBox 26">
              <a:extLst>
                <a:ext uri="{FF2B5EF4-FFF2-40B4-BE49-F238E27FC236}">
                  <a16:creationId xmlns:a16="http://schemas.microsoft.com/office/drawing/2014/main" id="{8E07E727-D7D9-6ACE-A76F-E11FD102552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8" name="Group 27">
            <a:extLst>
              <a:ext uri="{FF2B5EF4-FFF2-40B4-BE49-F238E27FC236}">
                <a16:creationId xmlns:a16="http://schemas.microsoft.com/office/drawing/2014/main" id="{7B3F4490-B95A-9D98-A89A-F75818A29DAD}"/>
              </a:ext>
            </a:extLst>
          </p:cNvPr>
          <p:cNvGrpSpPr/>
          <p:nvPr/>
        </p:nvGrpSpPr>
        <p:grpSpPr>
          <a:xfrm rot="-10800000">
            <a:off x="2270608" y="1717630"/>
            <a:ext cx="871093" cy="1205641"/>
            <a:chOff x="0" y="0"/>
            <a:chExt cx="587259" cy="812800"/>
          </a:xfrm>
        </p:grpSpPr>
        <p:sp>
          <p:nvSpPr>
            <p:cNvPr id="69" name="Freeform 28">
              <a:extLst>
                <a:ext uri="{FF2B5EF4-FFF2-40B4-BE49-F238E27FC236}">
                  <a16:creationId xmlns:a16="http://schemas.microsoft.com/office/drawing/2014/main" id="{9F31A23C-4ADE-E688-4A26-0B520C7F5B4A}"/>
                </a:ext>
              </a:extLst>
            </p:cNvPr>
            <p:cNvSpPr/>
            <p:nvPr/>
          </p:nvSpPr>
          <p:spPr>
            <a:xfrm>
              <a:off x="0" y="0"/>
              <a:ext cx="587259" cy="812800"/>
            </a:xfrm>
            <a:custGeom>
              <a:avLst/>
              <a:gdLst/>
              <a:ahLst/>
              <a:cxnLst/>
              <a:rect l="l" t="t" r="r" b="b"/>
              <a:pathLst>
                <a:path w="587259" h="812800">
                  <a:moveTo>
                    <a:pt x="133314" y="0"/>
                  </a:moveTo>
                  <a:lnTo>
                    <a:pt x="453945" y="0"/>
                  </a:lnTo>
                  <a:cubicBezTo>
                    <a:pt x="489302" y="0"/>
                    <a:pt x="523211" y="14046"/>
                    <a:pt x="548213" y="39047"/>
                  </a:cubicBezTo>
                  <a:cubicBezTo>
                    <a:pt x="573214" y="64048"/>
                    <a:pt x="587259" y="97957"/>
                    <a:pt x="587259" y="133314"/>
                  </a:cubicBezTo>
                  <a:lnTo>
                    <a:pt x="587259" y="679486"/>
                  </a:lnTo>
                  <a:cubicBezTo>
                    <a:pt x="587259" y="714843"/>
                    <a:pt x="573214" y="748752"/>
                    <a:pt x="548213" y="773753"/>
                  </a:cubicBezTo>
                  <a:cubicBezTo>
                    <a:pt x="523211" y="798754"/>
                    <a:pt x="489302" y="812800"/>
                    <a:pt x="453945" y="812800"/>
                  </a:cubicBezTo>
                  <a:lnTo>
                    <a:pt x="133314" y="812800"/>
                  </a:lnTo>
                  <a:cubicBezTo>
                    <a:pt x="97957" y="812800"/>
                    <a:pt x="64048" y="798754"/>
                    <a:pt x="39047" y="773753"/>
                  </a:cubicBezTo>
                  <a:cubicBezTo>
                    <a:pt x="14046" y="748752"/>
                    <a:pt x="0" y="714843"/>
                    <a:pt x="0" y="679486"/>
                  </a:cubicBezTo>
                  <a:lnTo>
                    <a:pt x="0" y="133314"/>
                  </a:lnTo>
                  <a:cubicBezTo>
                    <a:pt x="0" y="97957"/>
                    <a:pt x="14046" y="64048"/>
                    <a:pt x="39047" y="39047"/>
                  </a:cubicBezTo>
                  <a:cubicBezTo>
                    <a:pt x="64048" y="14046"/>
                    <a:pt x="97957" y="0"/>
                    <a:pt x="133314" y="0"/>
                  </a:cubicBezTo>
                  <a:close/>
                </a:path>
              </a:pathLst>
            </a:custGeom>
            <a:solidFill>
              <a:srgbClr val="FA5E97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70" name="TextBox 29">
              <a:extLst>
                <a:ext uri="{FF2B5EF4-FFF2-40B4-BE49-F238E27FC236}">
                  <a16:creationId xmlns:a16="http://schemas.microsoft.com/office/drawing/2014/main" id="{2BA10F05-5528-3FFB-4D3C-F31989DA965D}"/>
                </a:ext>
              </a:extLst>
            </p:cNvPr>
            <p:cNvSpPr txBox="1"/>
            <p:nvPr/>
          </p:nvSpPr>
          <p:spPr>
            <a:xfrm>
              <a:off x="0" y="-38100"/>
              <a:ext cx="587259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1" name="AutoShape 30">
            <a:extLst>
              <a:ext uri="{FF2B5EF4-FFF2-40B4-BE49-F238E27FC236}">
                <a16:creationId xmlns:a16="http://schemas.microsoft.com/office/drawing/2014/main" id="{52F3447A-9A5B-4D76-654A-3CA9CC5489E1}"/>
              </a:ext>
            </a:extLst>
          </p:cNvPr>
          <p:cNvSpPr/>
          <p:nvPr/>
        </p:nvSpPr>
        <p:spPr>
          <a:xfrm flipH="1">
            <a:off x="2761421" y="4545223"/>
            <a:ext cx="0" cy="620307"/>
          </a:xfrm>
          <a:prstGeom prst="line">
            <a:avLst/>
          </a:prstGeom>
          <a:ln w="66675" cap="rnd">
            <a:solidFill>
              <a:srgbClr val="FA5E97"/>
            </a:solidFill>
            <a:prstDash val="sysDot"/>
            <a:headEnd type="none" w="sm" len="sm"/>
            <a:tailEnd type="oval" w="lg" len="lg"/>
          </a:ln>
        </p:spPr>
        <p:txBody>
          <a:bodyPr/>
          <a:lstStyle/>
          <a:p>
            <a:endParaRPr lang="en-IE"/>
          </a:p>
        </p:txBody>
      </p:sp>
      <p:sp>
        <p:nvSpPr>
          <p:cNvPr id="72" name="Freeform 31">
            <a:extLst>
              <a:ext uri="{FF2B5EF4-FFF2-40B4-BE49-F238E27FC236}">
                <a16:creationId xmlns:a16="http://schemas.microsoft.com/office/drawing/2014/main" id="{4C31647B-CD08-668E-F6DD-A6E9E0050257}"/>
              </a:ext>
            </a:extLst>
          </p:cNvPr>
          <p:cNvSpPr/>
          <p:nvPr/>
        </p:nvSpPr>
        <p:spPr>
          <a:xfrm>
            <a:off x="1582079" y="2320451"/>
            <a:ext cx="2312177" cy="2312177"/>
          </a:xfrm>
          <a:custGeom>
            <a:avLst/>
            <a:gdLst/>
            <a:ahLst/>
            <a:cxnLst/>
            <a:rect l="l" t="t" r="r" b="b"/>
            <a:pathLst>
              <a:path w="2312177" h="2312177">
                <a:moveTo>
                  <a:pt x="0" y="0"/>
                </a:moveTo>
                <a:lnTo>
                  <a:pt x="2312177" y="0"/>
                </a:lnTo>
                <a:lnTo>
                  <a:pt x="2312177" y="2312176"/>
                </a:lnTo>
                <a:lnTo>
                  <a:pt x="0" y="23121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grpSp>
        <p:nvGrpSpPr>
          <p:cNvPr id="73" name="Group 32">
            <a:extLst>
              <a:ext uri="{FF2B5EF4-FFF2-40B4-BE49-F238E27FC236}">
                <a16:creationId xmlns:a16="http://schemas.microsoft.com/office/drawing/2014/main" id="{27CC10F6-BA75-7EE0-8076-D3428F854169}"/>
              </a:ext>
            </a:extLst>
          </p:cNvPr>
          <p:cNvGrpSpPr/>
          <p:nvPr/>
        </p:nvGrpSpPr>
        <p:grpSpPr>
          <a:xfrm>
            <a:off x="1782336" y="2521173"/>
            <a:ext cx="1892121" cy="1892121"/>
            <a:chOff x="0" y="0"/>
            <a:chExt cx="812800" cy="812800"/>
          </a:xfrm>
        </p:grpSpPr>
        <p:sp>
          <p:nvSpPr>
            <p:cNvPr id="74" name="Freeform 33">
              <a:extLst>
                <a:ext uri="{FF2B5EF4-FFF2-40B4-BE49-F238E27FC236}">
                  <a16:creationId xmlns:a16="http://schemas.microsoft.com/office/drawing/2014/main" id="{1104B2D7-DD7E-5E40-EE9C-5ABEF6D2222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75" name="TextBox 34">
              <a:extLst>
                <a:ext uri="{FF2B5EF4-FFF2-40B4-BE49-F238E27FC236}">
                  <a16:creationId xmlns:a16="http://schemas.microsoft.com/office/drawing/2014/main" id="{2BFFFC7E-46EB-EA96-FA57-B2C15AB40A73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6" name="Group 35">
            <a:extLst>
              <a:ext uri="{FF2B5EF4-FFF2-40B4-BE49-F238E27FC236}">
                <a16:creationId xmlns:a16="http://schemas.microsoft.com/office/drawing/2014/main" id="{5178C156-FE6A-64E2-3E45-697D7C91E3A2}"/>
              </a:ext>
            </a:extLst>
          </p:cNvPr>
          <p:cNvGrpSpPr/>
          <p:nvPr/>
        </p:nvGrpSpPr>
        <p:grpSpPr>
          <a:xfrm rot="-10800000">
            <a:off x="14775516" y="1717630"/>
            <a:ext cx="871093" cy="1205641"/>
            <a:chOff x="0" y="0"/>
            <a:chExt cx="587259" cy="812800"/>
          </a:xfrm>
        </p:grpSpPr>
        <p:sp>
          <p:nvSpPr>
            <p:cNvPr id="77" name="Freeform 36">
              <a:extLst>
                <a:ext uri="{FF2B5EF4-FFF2-40B4-BE49-F238E27FC236}">
                  <a16:creationId xmlns:a16="http://schemas.microsoft.com/office/drawing/2014/main" id="{A33223E5-B00D-8439-9BFC-C323E14D1315}"/>
                </a:ext>
              </a:extLst>
            </p:cNvPr>
            <p:cNvSpPr/>
            <p:nvPr/>
          </p:nvSpPr>
          <p:spPr>
            <a:xfrm>
              <a:off x="0" y="0"/>
              <a:ext cx="587259" cy="812800"/>
            </a:xfrm>
            <a:custGeom>
              <a:avLst/>
              <a:gdLst/>
              <a:ahLst/>
              <a:cxnLst/>
              <a:rect l="l" t="t" r="r" b="b"/>
              <a:pathLst>
                <a:path w="587259" h="812800">
                  <a:moveTo>
                    <a:pt x="133314" y="0"/>
                  </a:moveTo>
                  <a:lnTo>
                    <a:pt x="453945" y="0"/>
                  </a:lnTo>
                  <a:cubicBezTo>
                    <a:pt x="489302" y="0"/>
                    <a:pt x="523211" y="14046"/>
                    <a:pt x="548213" y="39047"/>
                  </a:cubicBezTo>
                  <a:cubicBezTo>
                    <a:pt x="573214" y="64048"/>
                    <a:pt x="587259" y="97957"/>
                    <a:pt x="587259" y="133314"/>
                  </a:cubicBezTo>
                  <a:lnTo>
                    <a:pt x="587259" y="679486"/>
                  </a:lnTo>
                  <a:cubicBezTo>
                    <a:pt x="587259" y="714843"/>
                    <a:pt x="573214" y="748752"/>
                    <a:pt x="548213" y="773753"/>
                  </a:cubicBezTo>
                  <a:cubicBezTo>
                    <a:pt x="523211" y="798754"/>
                    <a:pt x="489302" y="812800"/>
                    <a:pt x="453945" y="812800"/>
                  </a:cubicBezTo>
                  <a:lnTo>
                    <a:pt x="133314" y="812800"/>
                  </a:lnTo>
                  <a:cubicBezTo>
                    <a:pt x="97957" y="812800"/>
                    <a:pt x="64048" y="798754"/>
                    <a:pt x="39047" y="773753"/>
                  </a:cubicBezTo>
                  <a:cubicBezTo>
                    <a:pt x="14046" y="748752"/>
                    <a:pt x="0" y="714843"/>
                    <a:pt x="0" y="679486"/>
                  </a:cubicBezTo>
                  <a:lnTo>
                    <a:pt x="0" y="133314"/>
                  </a:lnTo>
                  <a:cubicBezTo>
                    <a:pt x="0" y="97957"/>
                    <a:pt x="14046" y="64048"/>
                    <a:pt x="39047" y="39047"/>
                  </a:cubicBezTo>
                  <a:cubicBezTo>
                    <a:pt x="64048" y="14046"/>
                    <a:pt x="97957" y="0"/>
                    <a:pt x="133314" y="0"/>
                  </a:cubicBezTo>
                  <a:close/>
                </a:path>
              </a:pathLst>
            </a:custGeom>
            <a:solidFill>
              <a:srgbClr val="EE325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78" name="TextBox 37">
              <a:extLst>
                <a:ext uri="{FF2B5EF4-FFF2-40B4-BE49-F238E27FC236}">
                  <a16:creationId xmlns:a16="http://schemas.microsoft.com/office/drawing/2014/main" id="{8A4AAA0A-9B9B-718D-873A-7C9165C38230}"/>
                </a:ext>
              </a:extLst>
            </p:cNvPr>
            <p:cNvSpPr txBox="1"/>
            <p:nvPr/>
          </p:nvSpPr>
          <p:spPr>
            <a:xfrm>
              <a:off x="0" y="-38100"/>
              <a:ext cx="587259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9" name="AutoShape 38">
            <a:extLst>
              <a:ext uri="{FF2B5EF4-FFF2-40B4-BE49-F238E27FC236}">
                <a16:creationId xmlns:a16="http://schemas.microsoft.com/office/drawing/2014/main" id="{DEF5B6C1-CD40-4DE4-B3A1-03CC94AD6DD6}"/>
              </a:ext>
            </a:extLst>
          </p:cNvPr>
          <p:cNvSpPr/>
          <p:nvPr/>
        </p:nvSpPr>
        <p:spPr>
          <a:xfrm flipH="1">
            <a:off x="15211062" y="4545223"/>
            <a:ext cx="0" cy="620307"/>
          </a:xfrm>
          <a:prstGeom prst="line">
            <a:avLst/>
          </a:prstGeom>
          <a:ln w="66675" cap="rnd">
            <a:solidFill>
              <a:srgbClr val="EE3258"/>
            </a:solidFill>
            <a:prstDash val="sysDot"/>
            <a:headEnd type="none" w="sm" len="sm"/>
            <a:tailEnd type="oval" w="lg" len="lg"/>
          </a:ln>
        </p:spPr>
        <p:txBody>
          <a:bodyPr/>
          <a:lstStyle/>
          <a:p>
            <a:endParaRPr lang="en-IE"/>
          </a:p>
        </p:txBody>
      </p:sp>
      <p:sp>
        <p:nvSpPr>
          <p:cNvPr id="80" name="Freeform 39">
            <a:extLst>
              <a:ext uri="{FF2B5EF4-FFF2-40B4-BE49-F238E27FC236}">
                <a16:creationId xmlns:a16="http://schemas.microsoft.com/office/drawing/2014/main" id="{C3A39E18-A0F8-FC33-FDA9-18A098D35C96}"/>
              </a:ext>
            </a:extLst>
          </p:cNvPr>
          <p:cNvSpPr/>
          <p:nvPr/>
        </p:nvSpPr>
        <p:spPr>
          <a:xfrm>
            <a:off x="14031721" y="2320451"/>
            <a:ext cx="2312177" cy="2312177"/>
          </a:xfrm>
          <a:custGeom>
            <a:avLst/>
            <a:gdLst/>
            <a:ahLst/>
            <a:cxnLst/>
            <a:rect l="l" t="t" r="r" b="b"/>
            <a:pathLst>
              <a:path w="2312177" h="2312177">
                <a:moveTo>
                  <a:pt x="0" y="0"/>
                </a:moveTo>
                <a:lnTo>
                  <a:pt x="2312176" y="0"/>
                </a:lnTo>
                <a:lnTo>
                  <a:pt x="2312176" y="2312177"/>
                </a:lnTo>
                <a:lnTo>
                  <a:pt x="0" y="231217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grpSp>
        <p:nvGrpSpPr>
          <p:cNvPr id="81" name="Group 40">
            <a:extLst>
              <a:ext uri="{FF2B5EF4-FFF2-40B4-BE49-F238E27FC236}">
                <a16:creationId xmlns:a16="http://schemas.microsoft.com/office/drawing/2014/main" id="{76F2574F-F862-39F1-9CDF-19F648548B49}"/>
              </a:ext>
            </a:extLst>
          </p:cNvPr>
          <p:cNvGrpSpPr/>
          <p:nvPr/>
        </p:nvGrpSpPr>
        <p:grpSpPr>
          <a:xfrm>
            <a:off x="14241749" y="2530479"/>
            <a:ext cx="1892121" cy="1892121"/>
            <a:chOff x="0" y="0"/>
            <a:chExt cx="812800" cy="812800"/>
          </a:xfrm>
        </p:grpSpPr>
        <p:sp>
          <p:nvSpPr>
            <p:cNvPr id="82" name="Freeform 41">
              <a:extLst>
                <a:ext uri="{FF2B5EF4-FFF2-40B4-BE49-F238E27FC236}">
                  <a16:creationId xmlns:a16="http://schemas.microsoft.com/office/drawing/2014/main" id="{D4690B98-D363-E8AC-E5AA-00F5640215F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83" name="TextBox 42">
              <a:extLst>
                <a:ext uri="{FF2B5EF4-FFF2-40B4-BE49-F238E27FC236}">
                  <a16:creationId xmlns:a16="http://schemas.microsoft.com/office/drawing/2014/main" id="{DFAA6262-7826-3C20-6030-8864C807E1F4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4" name="TextBox 45">
            <a:extLst>
              <a:ext uri="{FF2B5EF4-FFF2-40B4-BE49-F238E27FC236}">
                <a16:creationId xmlns:a16="http://schemas.microsoft.com/office/drawing/2014/main" id="{BA7D458A-1EBF-C411-3F6A-1C2A49C87184}"/>
              </a:ext>
            </a:extLst>
          </p:cNvPr>
          <p:cNvSpPr txBox="1"/>
          <p:nvPr/>
        </p:nvSpPr>
        <p:spPr>
          <a:xfrm>
            <a:off x="8539265" y="1852148"/>
            <a:ext cx="725757" cy="484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46"/>
              </a:lnSpc>
              <a:spcBef>
                <a:spcPct val="0"/>
              </a:spcBef>
            </a:pPr>
            <a:r>
              <a:rPr lang="en-US" sz="3161" b="1" dirty="0">
                <a:solidFill>
                  <a:srgbClr val="F8F8F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03</a:t>
            </a:r>
          </a:p>
        </p:txBody>
      </p:sp>
      <p:sp>
        <p:nvSpPr>
          <p:cNvPr id="85" name="TextBox 46">
            <a:extLst>
              <a:ext uri="{FF2B5EF4-FFF2-40B4-BE49-F238E27FC236}">
                <a16:creationId xmlns:a16="http://schemas.microsoft.com/office/drawing/2014/main" id="{2949E19E-2531-93F1-40E7-E651541996D2}"/>
              </a:ext>
            </a:extLst>
          </p:cNvPr>
          <p:cNvSpPr txBox="1"/>
          <p:nvPr/>
        </p:nvSpPr>
        <p:spPr>
          <a:xfrm>
            <a:off x="3314335" y="190500"/>
            <a:ext cx="11294937" cy="862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73"/>
              </a:lnSpc>
              <a:spcBef>
                <a:spcPct val="0"/>
              </a:spcBef>
            </a:pPr>
            <a:r>
              <a:rPr lang="en-US" sz="5052" b="1" spc="308" dirty="0">
                <a:solidFill>
                  <a:srgbClr val="34343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Disease Focus Areas</a:t>
            </a:r>
          </a:p>
        </p:txBody>
      </p:sp>
      <p:sp>
        <p:nvSpPr>
          <p:cNvPr id="86" name="TextBox 49">
            <a:extLst>
              <a:ext uri="{FF2B5EF4-FFF2-40B4-BE49-F238E27FC236}">
                <a16:creationId xmlns:a16="http://schemas.microsoft.com/office/drawing/2014/main" id="{D1D88994-7756-6065-60E2-1600DF54ED25}"/>
              </a:ext>
            </a:extLst>
          </p:cNvPr>
          <p:cNvSpPr txBox="1"/>
          <p:nvPr/>
        </p:nvSpPr>
        <p:spPr>
          <a:xfrm>
            <a:off x="1439287" y="5719620"/>
            <a:ext cx="2859016" cy="309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67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34343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BREAST</a:t>
            </a:r>
          </a:p>
        </p:txBody>
      </p:sp>
      <p:sp>
        <p:nvSpPr>
          <p:cNvPr id="87" name="TextBox 50">
            <a:extLst>
              <a:ext uri="{FF2B5EF4-FFF2-40B4-BE49-F238E27FC236}">
                <a16:creationId xmlns:a16="http://schemas.microsoft.com/office/drawing/2014/main" id="{A4980175-0B51-13EB-293D-C6927BB0B757}"/>
              </a:ext>
            </a:extLst>
          </p:cNvPr>
          <p:cNvSpPr txBox="1"/>
          <p:nvPr/>
        </p:nvSpPr>
        <p:spPr>
          <a:xfrm>
            <a:off x="5485024" y="1852148"/>
            <a:ext cx="725757" cy="505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46"/>
              </a:lnSpc>
              <a:spcBef>
                <a:spcPct val="0"/>
              </a:spcBef>
            </a:pPr>
            <a:r>
              <a:rPr lang="en-US" sz="3161" b="1">
                <a:solidFill>
                  <a:srgbClr val="F8F8F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02</a:t>
            </a:r>
          </a:p>
        </p:txBody>
      </p:sp>
      <p:sp>
        <p:nvSpPr>
          <p:cNvPr id="89" name="TextBox 52">
            <a:extLst>
              <a:ext uri="{FF2B5EF4-FFF2-40B4-BE49-F238E27FC236}">
                <a16:creationId xmlns:a16="http://schemas.microsoft.com/office/drawing/2014/main" id="{384D98B2-FC43-0B35-8D79-870E1311EE20}"/>
              </a:ext>
            </a:extLst>
          </p:cNvPr>
          <p:cNvSpPr txBox="1"/>
          <p:nvPr/>
        </p:nvSpPr>
        <p:spPr>
          <a:xfrm>
            <a:off x="4403807" y="5719620"/>
            <a:ext cx="3011236" cy="309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67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34343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LUNG</a:t>
            </a:r>
          </a:p>
        </p:txBody>
      </p:sp>
      <p:sp>
        <p:nvSpPr>
          <p:cNvPr id="90" name="TextBox 53">
            <a:extLst>
              <a:ext uri="{FF2B5EF4-FFF2-40B4-BE49-F238E27FC236}">
                <a16:creationId xmlns:a16="http://schemas.microsoft.com/office/drawing/2014/main" id="{0638BF2A-F717-4B5A-3CEB-EE664819BCB7}"/>
              </a:ext>
            </a:extLst>
          </p:cNvPr>
          <p:cNvSpPr txBox="1"/>
          <p:nvPr/>
        </p:nvSpPr>
        <p:spPr>
          <a:xfrm>
            <a:off x="11778920" y="1883627"/>
            <a:ext cx="725757" cy="484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46"/>
              </a:lnSpc>
              <a:spcBef>
                <a:spcPct val="0"/>
              </a:spcBef>
            </a:pPr>
            <a:r>
              <a:rPr lang="en-US" sz="3161" b="1" dirty="0">
                <a:solidFill>
                  <a:srgbClr val="F8F8F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04</a:t>
            </a:r>
          </a:p>
        </p:txBody>
      </p:sp>
      <p:sp>
        <p:nvSpPr>
          <p:cNvPr id="91" name="TextBox 56">
            <a:extLst>
              <a:ext uri="{FF2B5EF4-FFF2-40B4-BE49-F238E27FC236}">
                <a16:creationId xmlns:a16="http://schemas.microsoft.com/office/drawing/2014/main" id="{DEB013B0-6FB5-3D81-AF84-08B36BC4CA4C}"/>
              </a:ext>
            </a:extLst>
          </p:cNvPr>
          <p:cNvSpPr txBox="1"/>
          <p:nvPr/>
        </p:nvSpPr>
        <p:spPr>
          <a:xfrm>
            <a:off x="2352035" y="1852147"/>
            <a:ext cx="725757" cy="484876"/>
          </a:xfrm>
          <a:prstGeom prst="rect">
            <a:avLst/>
          </a:prstGeom>
          <a:solidFill>
            <a:srgbClr val="FA5E97"/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46"/>
              </a:lnSpc>
              <a:spcBef>
                <a:spcPct val="0"/>
              </a:spcBef>
            </a:pPr>
            <a:r>
              <a:rPr lang="en-US" sz="3161" b="1" dirty="0">
                <a:solidFill>
                  <a:srgbClr val="F8F8F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01</a:t>
            </a:r>
          </a:p>
        </p:txBody>
      </p:sp>
      <p:sp>
        <p:nvSpPr>
          <p:cNvPr id="92" name="TextBox 59">
            <a:extLst>
              <a:ext uri="{FF2B5EF4-FFF2-40B4-BE49-F238E27FC236}">
                <a16:creationId xmlns:a16="http://schemas.microsoft.com/office/drawing/2014/main" id="{4B784900-2281-6381-B1D9-6593453955BD}"/>
              </a:ext>
            </a:extLst>
          </p:cNvPr>
          <p:cNvSpPr txBox="1"/>
          <p:nvPr/>
        </p:nvSpPr>
        <p:spPr>
          <a:xfrm>
            <a:off x="14848184" y="1815060"/>
            <a:ext cx="725757" cy="484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46"/>
              </a:lnSpc>
              <a:spcBef>
                <a:spcPct val="0"/>
              </a:spcBef>
            </a:pPr>
            <a:r>
              <a:rPr lang="en-US" sz="3161" b="1" dirty="0">
                <a:solidFill>
                  <a:srgbClr val="F8F8F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05</a:t>
            </a:r>
          </a:p>
        </p:txBody>
      </p:sp>
      <p:pic>
        <p:nvPicPr>
          <p:cNvPr id="93" name="Picture 14" descr="Lungs Smalllikeart Gradient icon | Freepik">
            <a:extLst>
              <a:ext uri="{FF2B5EF4-FFF2-40B4-BE49-F238E27FC236}">
                <a16:creationId xmlns:a16="http://schemas.microsoft.com/office/drawing/2014/main" id="{B0A800CC-F4F6-79B7-0215-ABBCFAEB0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740" y="2723972"/>
            <a:ext cx="1388255" cy="138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TextBox 49">
            <a:extLst>
              <a:ext uri="{FF2B5EF4-FFF2-40B4-BE49-F238E27FC236}">
                <a16:creationId xmlns:a16="http://schemas.microsoft.com/office/drawing/2014/main" id="{DAD04B55-75B5-8402-9989-EFB776F3E5FB}"/>
              </a:ext>
            </a:extLst>
          </p:cNvPr>
          <p:cNvSpPr txBox="1"/>
          <p:nvPr/>
        </p:nvSpPr>
        <p:spPr>
          <a:xfrm>
            <a:off x="7520547" y="5719620"/>
            <a:ext cx="2859016" cy="309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67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34343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PROSTATE</a:t>
            </a:r>
          </a:p>
        </p:txBody>
      </p:sp>
      <p:sp>
        <p:nvSpPr>
          <p:cNvPr id="95" name="TextBox 49">
            <a:extLst>
              <a:ext uri="{FF2B5EF4-FFF2-40B4-BE49-F238E27FC236}">
                <a16:creationId xmlns:a16="http://schemas.microsoft.com/office/drawing/2014/main" id="{5DD9D2E3-836C-DAD0-34FD-8D7D715E0044}"/>
              </a:ext>
            </a:extLst>
          </p:cNvPr>
          <p:cNvSpPr txBox="1"/>
          <p:nvPr/>
        </p:nvSpPr>
        <p:spPr>
          <a:xfrm>
            <a:off x="10951823" y="5719620"/>
            <a:ext cx="2859016" cy="309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67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34343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COLORECTAL</a:t>
            </a:r>
          </a:p>
        </p:txBody>
      </p:sp>
      <p:sp>
        <p:nvSpPr>
          <p:cNvPr id="96" name="TextBox 49">
            <a:extLst>
              <a:ext uri="{FF2B5EF4-FFF2-40B4-BE49-F238E27FC236}">
                <a16:creationId xmlns:a16="http://schemas.microsoft.com/office/drawing/2014/main" id="{7DEC0800-8B18-EEC1-FB20-757B64536DFD}"/>
              </a:ext>
            </a:extLst>
          </p:cNvPr>
          <p:cNvSpPr txBox="1"/>
          <p:nvPr/>
        </p:nvSpPr>
        <p:spPr>
          <a:xfrm>
            <a:off x="13904984" y="5719620"/>
            <a:ext cx="2859016" cy="309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67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34343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BLOOD</a:t>
            </a:r>
          </a:p>
        </p:txBody>
      </p:sp>
      <p:pic>
        <p:nvPicPr>
          <p:cNvPr id="97" name="Picture 22" descr="Colon Iconixar Gradient icon | Freepik">
            <a:extLst>
              <a:ext uri="{FF2B5EF4-FFF2-40B4-BE49-F238E27FC236}">
                <a16:creationId xmlns:a16="http://schemas.microsoft.com/office/drawing/2014/main" id="{5966B885-CB56-19AB-F4AA-97CEE27F6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9871" y="2876066"/>
            <a:ext cx="1517299" cy="151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6" descr="Download Free Prostate photo3idea_studio Gradient icon Icons in PNG &amp; SVG">
            <a:extLst>
              <a:ext uri="{FF2B5EF4-FFF2-40B4-BE49-F238E27FC236}">
                <a16:creationId xmlns:a16="http://schemas.microsoft.com/office/drawing/2014/main" id="{2F8761DD-BC57-0BA8-365F-6BE54247D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407" y="2706504"/>
            <a:ext cx="1697058" cy="169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30" descr="Breast Generic gradient outline icon | Freepik">
            <a:extLst>
              <a:ext uri="{FF2B5EF4-FFF2-40B4-BE49-F238E27FC236}">
                <a16:creationId xmlns:a16="http://schemas.microsoft.com/office/drawing/2014/main" id="{898388C0-0ABD-312D-8E2A-CD512CBDA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138" y="2779059"/>
            <a:ext cx="1376348" cy="137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32" descr="Download Free Blood Wanicon Flat icon Icons in PNG &amp; SVG">
            <a:extLst>
              <a:ext uri="{FF2B5EF4-FFF2-40B4-BE49-F238E27FC236}">
                <a16:creationId xmlns:a16="http://schemas.microsoft.com/office/drawing/2014/main" id="{682C3F21-027E-76A0-1354-E53B3FC5D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7370" y="2687739"/>
            <a:ext cx="1494127" cy="149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Rectangle 100">
            <a:extLst>
              <a:ext uri="{FF2B5EF4-FFF2-40B4-BE49-F238E27FC236}">
                <a16:creationId xmlns:a16="http://schemas.microsoft.com/office/drawing/2014/main" id="{44335AA4-A913-AA84-6DE4-6FA21DBD6BEC}"/>
              </a:ext>
            </a:extLst>
          </p:cNvPr>
          <p:cNvSpPr/>
          <p:nvPr/>
        </p:nvSpPr>
        <p:spPr>
          <a:xfrm>
            <a:off x="1276110" y="8805258"/>
            <a:ext cx="2914890" cy="1465332"/>
          </a:xfrm>
          <a:prstGeom prst="rect">
            <a:avLst/>
          </a:prstGeom>
          <a:solidFill>
            <a:srgbClr val="EF3C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IE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B6E82D5A-1DAD-7F6C-46CF-6F0C8BC663C0}"/>
              </a:ext>
            </a:extLst>
          </p:cNvPr>
          <p:cNvSpPr/>
          <p:nvPr/>
        </p:nvSpPr>
        <p:spPr>
          <a:xfrm>
            <a:off x="13429008" y="8821668"/>
            <a:ext cx="2914890" cy="1465332"/>
          </a:xfrm>
          <a:prstGeom prst="rect">
            <a:avLst/>
          </a:prstGeom>
          <a:solidFill>
            <a:srgbClr val="EF3C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IE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A9E48435-D037-8514-C00F-A2777B3B518E}"/>
              </a:ext>
            </a:extLst>
          </p:cNvPr>
          <p:cNvSpPr/>
          <p:nvPr/>
        </p:nvSpPr>
        <p:spPr>
          <a:xfrm>
            <a:off x="7123995" y="6538651"/>
            <a:ext cx="1547583" cy="1495010"/>
          </a:xfrm>
          <a:prstGeom prst="roundRect">
            <a:avLst/>
          </a:prstGeom>
          <a:blipFill dpi="0"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9397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849DA70E-FF9F-1C4D-6C03-B379191396BE}"/>
              </a:ext>
            </a:extLst>
          </p:cNvPr>
          <p:cNvSpPr txBox="1"/>
          <p:nvPr/>
        </p:nvSpPr>
        <p:spPr>
          <a:xfrm>
            <a:off x="6904307" y="8141676"/>
            <a:ext cx="191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Dr Niamh Peters</a:t>
            </a: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0F928914-90AC-00DA-2778-56DE9E36A827}"/>
              </a:ext>
            </a:extLst>
          </p:cNvPr>
          <p:cNvSpPr/>
          <p:nvPr/>
        </p:nvSpPr>
        <p:spPr>
          <a:xfrm>
            <a:off x="3674457" y="6538651"/>
            <a:ext cx="1547583" cy="1495010"/>
          </a:xfrm>
          <a:prstGeom prst="roundRect">
            <a:avLst/>
          </a:prstGeom>
          <a:blipFill dpi="0"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B8A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AFEF0C2A-D5F5-6341-D0CC-F8106DCC53B5}"/>
              </a:ext>
            </a:extLst>
          </p:cNvPr>
          <p:cNvSpPr txBox="1"/>
          <p:nvPr/>
        </p:nvSpPr>
        <p:spPr>
          <a:xfrm>
            <a:off x="11481317" y="7103535"/>
            <a:ext cx="1816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200" dirty="0">
                <a:solidFill>
                  <a:schemeClr val="bg1"/>
                </a:solidFill>
              </a:rPr>
              <a:t>Dr Greg Korpanty</a:t>
            </a:r>
          </a:p>
          <a:p>
            <a:pPr algn="ctr"/>
            <a:r>
              <a:rPr lang="en-IE" sz="1200" dirty="0">
                <a:solidFill>
                  <a:schemeClr val="bg1"/>
                </a:solidFill>
              </a:rPr>
              <a:t>Breast/Lung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5EC25256-F7C0-E340-28CD-C29DD69045A4}"/>
              </a:ext>
            </a:extLst>
          </p:cNvPr>
          <p:cNvSpPr/>
          <p:nvPr/>
        </p:nvSpPr>
        <p:spPr>
          <a:xfrm>
            <a:off x="14540641" y="6538651"/>
            <a:ext cx="1547583" cy="1495010"/>
          </a:xfrm>
          <a:prstGeom prst="roundRect">
            <a:avLst/>
          </a:prstGeom>
          <a:blipFill dpi="0"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EE32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3E945B27-7799-399A-D1CA-0125050C8096}"/>
              </a:ext>
            </a:extLst>
          </p:cNvPr>
          <p:cNvSpPr txBox="1"/>
          <p:nvPr/>
        </p:nvSpPr>
        <p:spPr>
          <a:xfrm>
            <a:off x="14276238" y="8150174"/>
            <a:ext cx="2076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Prof Ruth Clifford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AD0B225A-40CE-BE66-396F-1E5C9C100A1D}"/>
              </a:ext>
            </a:extLst>
          </p:cNvPr>
          <p:cNvSpPr/>
          <p:nvPr/>
        </p:nvSpPr>
        <p:spPr>
          <a:xfrm>
            <a:off x="11501915" y="6538651"/>
            <a:ext cx="1547583" cy="1495010"/>
          </a:xfrm>
          <a:prstGeom prst="roundRect">
            <a:avLst/>
          </a:prstGeom>
          <a:blipFill dpi="0"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91DF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294E948A-25C8-5B65-E275-8EAF1BA3B7FC}"/>
              </a:ext>
            </a:extLst>
          </p:cNvPr>
          <p:cNvSpPr txBox="1"/>
          <p:nvPr/>
        </p:nvSpPr>
        <p:spPr>
          <a:xfrm>
            <a:off x="10993984" y="8131978"/>
            <a:ext cx="2649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Prof Christina Fleming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AD4E269D-18B0-3482-7750-453B334C9628}"/>
              </a:ext>
            </a:extLst>
          </p:cNvPr>
          <p:cNvSpPr txBox="1"/>
          <p:nvPr/>
        </p:nvSpPr>
        <p:spPr>
          <a:xfrm>
            <a:off x="3337007" y="8131978"/>
            <a:ext cx="2379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Dr Greg Korpanty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08505D-0A64-90BA-A1ED-FDB02E560DCE}"/>
              </a:ext>
            </a:extLst>
          </p:cNvPr>
          <p:cNvSpPr/>
          <p:nvPr/>
        </p:nvSpPr>
        <p:spPr>
          <a:xfrm>
            <a:off x="8878890" y="6538651"/>
            <a:ext cx="1547583" cy="1495010"/>
          </a:xfrm>
          <a:prstGeom prst="roundRect">
            <a:avLst/>
          </a:prstGeom>
          <a:blipFill dpi="0"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9397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0AE5C1-8D65-38A7-6CAA-4AE48DF4B0DB}"/>
              </a:ext>
            </a:extLst>
          </p:cNvPr>
          <p:cNvSpPr txBox="1"/>
          <p:nvPr/>
        </p:nvSpPr>
        <p:spPr>
          <a:xfrm>
            <a:off x="8759645" y="8122988"/>
            <a:ext cx="191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Dr Umair Aleem</a:t>
            </a:r>
          </a:p>
        </p:txBody>
      </p:sp>
    </p:spTree>
    <p:extLst>
      <p:ext uri="{BB962C8B-B14F-4D97-AF65-F5344CB8AC3E}">
        <p14:creationId xmlns:p14="http://schemas.microsoft.com/office/powerpoint/2010/main" val="1271901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84A94-1D26-2B72-ABA1-6584ACB73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5FBF7E1-07FB-3D9E-780D-773D4A7D729F}"/>
              </a:ext>
            </a:extLst>
          </p:cNvPr>
          <p:cNvSpPr/>
          <p:nvPr/>
        </p:nvSpPr>
        <p:spPr>
          <a:xfrm>
            <a:off x="8416785" y="8572500"/>
            <a:ext cx="5092985" cy="1759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274B84C7-A446-9D20-B85D-BE192D3E7220}"/>
              </a:ext>
            </a:extLst>
          </p:cNvPr>
          <p:cNvSpPr/>
          <p:nvPr/>
        </p:nvSpPr>
        <p:spPr>
          <a:xfrm>
            <a:off x="1163783" y="8805258"/>
            <a:ext cx="2914890" cy="1465332"/>
          </a:xfrm>
          <a:prstGeom prst="rect">
            <a:avLst/>
          </a:prstGeom>
          <a:solidFill>
            <a:srgbClr val="EF3C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36A885E5-2A17-CD55-43AB-FED39CC2E69E}"/>
              </a:ext>
            </a:extLst>
          </p:cNvPr>
          <p:cNvSpPr/>
          <p:nvPr/>
        </p:nvSpPr>
        <p:spPr>
          <a:xfrm>
            <a:off x="13627385" y="9018222"/>
            <a:ext cx="2914890" cy="1268778"/>
          </a:xfrm>
          <a:prstGeom prst="rect">
            <a:avLst/>
          </a:prstGeom>
          <a:solidFill>
            <a:srgbClr val="EF3C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E5731DB8-2C44-010B-7881-A36DC0F3D75D}"/>
              </a:ext>
            </a:extLst>
          </p:cNvPr>
          <p:cNvSpPr/>
          <p:nvPr/>
        </p:nvSpPr>
        <p:spPr>
          <a:xfrm>
            <a:off x="6248400" y="1824199"/>
            <a:ext cx="5405423" cy="5405423"/>
          </a:xfrm>
          <a:custGeom>
            <a:avLst/>
            <a:gdLst/>
            <a:ahLst/>
            <a:cxnLst/>
            <a:rect l="l" t="t" r="r" b="b"/>
            <a:pathLst>
              <a:path w="5405423" h="5405423">
                <a:moveTo>
                  <a:pt x="0" y="0"/>
                </a:moveTo>
                <a:lnTo>
                  <a:pt x="5405423" y="0"/>
                </a:lnTo>
                <a:lnTo>
                  <a:pt x="5405423" y="5405424"/>
                </a:lnTo>
                <a:lnTo>
                  <a:pt x="0" y="54054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grpSp>
        <p:nvGrpSpPr>
          <p:cNvPr id="54" name="Group 3">
            <a:extLst>
              <a:ext uri="{FF2B5EF4-FFF2-40B4-BE49-F238E27FC236}">
                <a16:creationId xmlns:a16="http://schemas.microsoft.com/office/drawing/2014/main" id="{3DFE5234-36AF-7F7D-A5C0-00A0A9EF6005}"/>
              </a:ext>
            </a:extLst>
          </p:cNvPr>
          <p:cNvGrpSpPr/>
          <p:nvPr/>
        </p:nvGrpSpPr>
        <p:grpSpPr>
          <a:xfrm>
            <a:off x="6973719" y="2549518"/>
            <a:ext cx="3954786" cy="3954786"/>
            <a:chOff x="0" y="0"/>
            <a:chExt cx="812800" cy="812800"/>
          </a:xfrm>
        </p:grpSpPr>
        <p:sp>
          <p:nvSpPr>
            <p:cNvPr id="55" name="Freeform 4">
              <a:extLst>
                <a:ext uri="{FF2B5EF4-FFF2-40B4-BE49-F238E27FC236}">
                  <a16:creationId xmlns:a16="http://schemas.microsoft.com/office/drawing/2014/main" id="{F7B915ED-5F92-3C88-F09F-9AAAD28BDE0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BEBE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56" name="TextBox 5">
              <a:extLst>
                <a:ext uri="{FF2B5EF4-FFF2-40B4-BE49-F238E27FC236}">
                  <a16:creationId xmlns:a16="http://schemas.microsoft.com/office/drawing/2014/main" id="{1FF56D81-896B-29B9-DDCB-AC114DC10CB6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6"/>
                </a:lnSpc>
              </a:pPr>
              <a:endParaRPr/>
            </a:p>
          </p:txBody>
        </p:sp>
      </p:grpSp>
      <p:grpSp>
        <p:nvGrpSpPr>
          <p:cNvPr id="57" name="Group 6">
            <a:extLst>
              <a:ext uri="{FF2B5EF4-FFF2-40B4-BE49-F238E27FC236}">
                <a16:creationId xmlns:a16="http://schemas.microsoft.com/office/drawing/2014/main" id="{5FE7F426-139F-FD0B-C797-96996550B3DE}"/>
              </a:ext>
            </a:extLst>
          </p:cNvPr>
          <p:cNvGrpSpPr/>
          <p:nvPr/>
        </p:nvGrpSpPr>
        <p:grpSpPr>
          <a:xfrm>
            <a:off x="11290642" y="3432574"/>
            <a:ext cx="448604" cy="448604"/>
            <a:chOff x="0" y="0"/>
            <a:chExt cx="812800" cy="812800"/>
          </a:xfrm>
        </p:grpSpPr>
        <p:sp>
          <p:nvSpPr>
            <p:cNvPr id="58" name="Freeform 7">
              <a:extLst>
                <a:ext uri="{FF2B5EF4-FFF2-40B4-BE49-F238E27FC236}">
                  <a16:creationId xmlns:a16="http://schemas.microsoft.com/office/drawing/2014/main" id="{CB3B27DC-3313-C9D8-A6C3-03D8B00DCBF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66675" cap="sq">
              <a:solidFill>
                <a:srgbClr val="F8D389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59" name="TextBox 8">
              <a:extLst>
                <a:ext uri="{FF2B5EF4-FFF2-40B4-BE49-F238E27FC236}">
                  <a16:creationId xmlns:a16="http://schemas.microsoft.com/office/drawing/2014/main" id="{88335658-649F-E1E0-D357-0E16AB5CD015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0" name="Group 9">
            <a:extLst>
              <a:ext uri="{FF2B5EF4-FFF2-40B4-BE49-F238E27FC236}">
                <a16:creationId xmlns:a16="http://schemas.microsoft.com/office/drawing/2014/main" id="{04515842-3E5E-6597-E2E9-C725B147DFFD}"/>
              </a:ext>
            </a:extLst>
          </p:cNvPr>
          <p:cNvGrpSpPr/>
          <p:nvPr/>
        </p:nvGrpSpPr>
        <p:grpSpPr>
          <a:xfrm>
            <a:off x="10037882" y="1942088"/>
            <a:ext cx="448604" cy="448604"/>
            <a:chOff x="0" y="0"/>
            <a:chExt cx="812800" cy="812800"/>
          </a:xfrm>
        </p:grpSpPr>
        <p:sp>
          <p:nvSpPr>
            <p:cNvPr id="61" name="Freeform 10">
              <a:extLst>
                <a:ext uri="{FF2B5EF4-FFF2-40B4-BE49-F238E27FC236}">
                  <a16:creationId xmlns:a16="http://schemas.microsoft.com/office/drawing/2014/main" id="{AFC14E35-F363-D5DA-AB17-CCC351CB567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66675" cap="sq">
              <a:solidFill>
                <a:srgbClr val="91DFB1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62" name="TextBox 11">
              <a:extLst>
                <a:ext uri="{FF2B5EF4-FFF2-40B4-BE49-F238E27FC236}">
                  <a16:creationId xmlns:a16="http://schemas.microsoft.com/office/drawing/2014/main" id="{38031A17-C705-DC6A-0723-A0EB1FCBC7A9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3" name="Group 12">
            <a:extLst>
              <a:ext uri="{FF2B5EF4-FFF2-40B4-BE49-F238E27FC236}">
                <a16:creationId xmlns:a16="http://schemas.microsoft.com/office/drawing/2014/main" id="{3F927965-E785-135E-159D-38BA8CF38A77}"/>
              </a:ext>
            </a:extLst>
          </p:cNvPr>
          <p:cNvGrpSpPr/>
          <p:nvPr/>
        </p:nvGrpSpPr>
        <p:grpSpPr>
          <a:xfrm>
            <a:off x="10033708" y="6666920"/>
            <a:ext cx="448604" cy="448604"/>
            <a:chOff x="0" y="0"/>
            <a:chExt cx="812800" cy="812800"/>
          </a:xfrm>
        </p:grpSpPr>
        <p:sp>
          <p:nvSpPr>
            <p:cNvPr id="64" name="Freeform 13">
              <a:extLst>
                <a:ext uri="{FF2B5EF4-FFF2-40B4-BE49-F238E27FC236}">
                  <a16:creationId xmlns:a16="http://schemas.microsoft.com/office/drawing/2014/main" id="{A1BCE7D7-4555-5FE0-378A-22407DCD9D9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66675" cap="sq">
              <a:solidFill>
                <a:srgbClr val="FF8379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65" name="TextBox 14">
              <a:extLst>
                <a:ext uri="{FF2B5EF4-FFF2-40B4-BE49-F238E27FC236}">
                  <a16:creationId xmlns:a16="http://schemas.microsoft.com/office/drawing/2014/main" id="{095B1951-ED2D-0AD7-8C10-9FDCDED9D318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6" name="Group 15">
            <a:extLst>
              <a:ext uri="{FF2B5EF4-FFF2-40B4-BE49-F238E27FC236}">
                <a16:creationId xmlns:a16="http://schemas.microsoft.com/office/drawing/2014/main" id="{7C5AC16A-B692-E365-C1BB-5563D9742E6E}"/>
              </a:ext>
            </a:extLst>
          </p:cNvPr>
          <p:cNvGrpSpPr/>
          <p:nvPr/>
        </p:nvGrpSpPr>
        <p:grpSpPr>
          <a:xfrm>
            <a:off x="6163745" y="3450605"/>
            <a:ext cx="448604" cy="448604"/>
            <a:chOff x="0" y="0"/>
            <a:chExt cx="812800" cy="812800"/>
          </a:xfrm>
        </p:grpSpPr>
        <p:sp>
          <p:nvSpPr>
            <p:cNvPr id="67" name="Freeform 16">
              <a:extLst>
                <a:ext uri="{FF2B5EF4-FFF2-40B4-BE49-F238E27FC236}">
                  <a16:creationId xmlns:a16="http://schemas.microsoft.com/office/drawing/2014/main" id="{E6E48C6D-7F1C-C0D0-99CD-8110A370C0E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66675" cap="sq">
              <a:solidFill>
                <a:srgbClr val="63B1DB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68" name="TextBox 17">
              <a:extLst>
                <a:ext uri="{FF2B5EF4-FFF2-40B4-BE49-F238E27FC236}">
                  <a16:creationId xmlns:a16="http://schemas.microsoft.com/office/drawing/2014/main" id="{C6012FC2-FBCE-5080-270F-E8703BBDA5C0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9" name="Group 18">
            <a:extLst>
              <a:ext uri="{FF2B5EF4-FFF2-40B4-BE49-F238E27FC236}">
                <a16:creationId xmlns:a16="http://schemas.microsoft.com/office/drawing/2014/main" id="{8DD95A1F-073C-283A-5111-B51891655933}"/>
              </a:ext>
            </a:extLst>
          </p:cNvPr>
          <p:cNvGrpSpPr/>
          <p:nvPr/>
        </p:nvGrpSpPr>
        <p:grpSpPr>
          <a:xfrm>
            <a:off x="6163745" y="5249574"/>
            <a:ext cx="448604" cy="448604"/>
            <a:chOff x="0" y="0"/>
            <a:chExt cx="812800" cy="812800"/>
          </a:xfrm>
        </p:grpSpPr>
        <p:sp>
          <p:nvSpPr>
            <p:cNvPr id="70" name="Freeform 19">
              <a:extLst>
                <a:ext uri="{FF2B5EF4-FFF2-40B4-BE49-F238E27FC236}">
                  <a16:creationId xmlns:a16="http://schemas.microsoft.com/office/drawing/2014/main" id="{3234806E-711D-F22D-2BE0-642BB92A983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66675" cap="sq">
              <a:solidFill>
                <a:srgbClr val="8ED7E8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71" name="TextBox 20">
              <a:extLst>
                <a:ext uri="{FF2B5EF4-FFF2-40B4-BE49-F238E27FC236}">
                  <a16:creationId xmlns:a16="http://schemas.microsoft.com/office/drawing/2014/main" id="{7F89EED3-A545-1A98-6B20-E9E98C149B96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2" name="Group 21">
            <a:extLst>
              <a:ext uri="{FF2B5EF4-FFF2-40B4-BE49-F238E27FC236}">
                <a16:creationId xmlns:a16="http://schemas.microsoft.com/office/drawing/2014/main" id="{454FDDE3-09BC-ADFC-0549-C42136682242}"/>
              </a:ext>
            </a:extLst>
          </p:cNvPr>
          <p:cNvGrpSpPr/>
          <p:nvPr/>
        </p:nvGrpSpPr>
        <p:grpSpPr>
          <a:xfrm>
            <a:off x="1884815" y="1105974"/>
            <a:ext cx="5092985" cy="1570395"/>
            <a:chOff x="0" y="0"/>
            <a:chExt cx="1467458" cy="452483"/>
          </a:xfrm>
        </p:grpSpPr>
        <p:sp>
          <p:nvSpPr>
            <p:cNvPr id="73" name="Freeform 22">
              <a:extLst>
                <a:ext uri="{FF2B5EF4-FFF2-40B4-BE49-F238E27FC236}">
                  <a16:creationId xmlns:a16="http://schemas.microsoft.com/office/drawing/2014/main" id="{989C580A-E682-4F96-578C-722B1F1AD7A7}"/>
                </a:ext>
              </a:extLst>
            </p:cNvPr>
            <p:cNvSpPr/>
            <p:nvPr/>
          </p:nvSpPr>
          <p:spPr>
            <a:xfrm>
              <a:off x="0" y="0"/>
              <a:ext cx="1467458" cy="452483"/>
            </a:xfrm>
            <a:custGeom>
              <a:avLst/>
              <a:gdLst/>
              <a:ahLst/>
              <a:cxnLst/>
              <a:rect l="l" t="t" r="r" b="b"/>
              <a:pathLst>
                <a:path w="1467458" h="452483">
                  <a:moveTo>
                    <a:pt x="1264258" y="0"/>
                  </a:moveTo>
                  <a:cubicBezTo>
                    <a:pt x="1376482" y="0"/>
                    <a:pt x="1467458" y="101292"/>
                    <a:pt x="1467458" y="226241"/>
                  </a:cubicBezTo>
                  <a:cubicBezTo>
                    <a:pt x="1467458" y="351191"/>
                    <a:pt x="1376482" y="452483"/>
                    <a:pt x="1264258" y="452483"/>
                  </a:cubicBezTo>
                  <a:lnTo>
                    <a:pt x="203200" y="452483"/>
                  </a:lnTo>
                  <a:cubicBezTo>
                    <a:pt x="90976" y="452483"/>
                    <a:pt x="0" y="351191"/>
                    <a:pt x="0" y="226241"/>
                  </a:cubicBezTo>
                  <a:cubicBezTo>
                    <a:pt x="0" y="10129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w="66675" cap="sq">
              <a:solidFill>
                <a:srgbClr val="9397D8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74" name="TextBox 23">
              <a:extLst>
                <a:ext uri="{FF2B5EF4-FFF2-40B4-BE49-F238E27FC236}">
                  <a16:creationId xmlns:a16="http://schemas.microsoft.com/office/drawing/2014/main" id="{B58B977F-12AD-117D-8CC1-BD38690E7D3A}"/>
                </a:ext>
              </a:extLst>
            </p:cNvPr>
            <p:cNvSpPr txBox="1"/>
            <p:nvPr/>
          </p:nvSpPr>
          <p:spPr>
            <a:xfrm>
              <a:off x="0" y="-38100"/>
              <a:ext cx="1467458" cy="4905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5" name="Group 24">
            <a:extLst>
              <a:ext uri="{FF2B5EF4-FFF2-40B4-BE49-F238E27FC236}">
                <a16:creationId xmlns:a16="http://schemas.microsoft.com/office/drawing/2014/main" id="{1844F5F8-79B0-7936-508A-3408037051A6}"/>
              </a:ext>
            </a:extLst>
          </p:cNvPr>
          <p:cNvGrpSpPr/>
          <p:nvPr/>
        </p:nvGrpSpPr>
        <p:grpSpPr>
          <a:xfrm rot="-10800000">
            <a:off x="6055629" y="1396700"/>
            <a:ext cx="1191843" cy="1027481"/>
            <a:chOff x="0" y="0"/>
            <a:chExt cx="1290485" cy="1112520"/>
          </a:xfrm>
        </p:grpSpPr>
        <p:sp>
          <p:nvSpPr>
            <p:cNvPr id="76" name="Freeform 25">
              <a:extLst>
                <a:ext uri="{FF2B5EF4-FFF2-40B4-BE49-F238E27FC236}">
                  <a16:creationId xmlns:a16="http://schemas.microsoft.com/office/drawing/2014/main" id="{C7708650-3D1E-AEE9-9524-C50D669E8AD0}"/>
                </a:ext>
              </a:extLst>
            </p:cNvPr>
            <p:cNvSpPr/>
            <p:nvPr/>
          </p:nvSpPr>
          <p:spPr>
            <a:xfrm>
              <a:off x="0" y="0"/>
              <a:ext cx="1290485" cy="1113790"/>
            </a:xfrm>
            <a:custGeom>
              <a:avLst/>
              <a:gdLst/>
              <a:ahLst/>
              <a:cxnLst/>
              <a:rect l="l" t="t" r="r" b="b"/>
              <a:pathLst>
                <a:path w="1290485" h="1113790">
                  <a:moveTo>
                    <a:pt x="738035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738035" y="1113790"/>
                  </a:lnTo>
                  <a:lnTo>
                    <a:pt x="1290485" y="558800"/>
                  </a:lnTo>
                  <a:lnTo>
                    <a:pt x="738035" y="0"/>
                  </a:lnTo>
                  <a:close/>
                </a:path>
              </a:pathLst>
            </a:custGeom>
            <a:solidFill>
              <a:srgbClr val="9397D8"/>
            </a:solid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77" name="Group 26">
            <a:extLst>
              <a:ext uri="{FF2B5EF4-FFF2-40B4-BE49-F238E27FC236}">
                <a16:creationId xmlns:a16="http://schemas.microsoft.com/office/drawing/2014/main" id="{D40F3490-8185-9169-B05D-40AA859FB74E}"/>
              </a:ext>
            </a:extLst>
          </p:cNvPr>
          <p:cNvGrpSpPr/>
          <p:nvPr/>
        </p:nvGrpSpPr>
        <p:grpSpPr>
          <a:xfrm>
            <a:off x="7404910" y="1958399"/>
            <a:ext cx="448604" cy="448604"/>
            <a:chOff x="0" y="0"/>
            <a:chExt cx="812800" cy="812800"/>
          </a:xfrm>
        </p:grpSpPr>
        <p:sp>
          <p:nvSpPr>
            <p:cNvPr id="78" name="Freeform 27">
              <a:extLst>
                <a:ext uri="{FF2B5EF4-FFF2-40B4-BE49-F238E27FC236}">
                  <a16:creationId xmlns:a16="http://schemas.microsoft.com/office/drawing/2014/main" id="{2CC1F93E-BD03-296F-6480-58301028C7F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F8F8"/>
            </a:solidFill>
            <a:ln w="66675" cap="sq">
              <a:solidFill>
                <a:srgbClr val="9397D8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79" name="TextBox 28">
              <a:extLst>
                <a:ext uri="{FF2B5EF4-FFF2-40B4-BE49-F238E27FC236}">
                  <a16:creationId xmlns:a16="http://schemas.microsoft.com/office/drawing/2014/main" id="{843CCC91-7DC2-E018-8625-F584DC8976F8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0" name="Group 29">
            <a:extLst>
              <a:ext uri="{FF2B5EF4-FFF2-40B4-BE49-F238E27FC236}">
                <a16:creationId xmlns:a16="http://schemas.microsoft.com/office/drawing/2014/main" id="{809DF892-E8F0-6373-E576-A6F090A242E8}"/>
              </a:ext>
            </a:extLst>
          </p:cNvPr>
          <p:cNvGrpSpPr/>
          <p:nvPr/>
        </p:nvGrpSpPr>
        <p:grpSpPr>
          <a:xfrm>
            <a:off x="7404910" y="6640482"/>
            <a:ext cx="448604" cy="448604"/>
            <a:chOff x="0" y="0"/>
            <a:chExt cx="812800" cy="812800"/>
          </a:xfrm>
        </p:grpSpPr>
        <p:sp>
          <p:nvSpPr>
            <p:cNvPr id="81" name="Freeform 30">
              <a:extLst>
                <a:ext uri="{FF2B5EF4-FFF2-40B4-BE49-F238E27FC236}">
                  <a16:creationId xmlns:a16="http://schemas.microsoft.com/office/drawing/2014/main" id="{1602CFCA-624A-C5B7-55F0-AF89E6FC0B2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66675" cap="sq">
              <a:solidFill>
                <a:srgbClr val="91E1D5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82" name="TextBox 31">
              <a:extLst>
                <a:ext uri="{FF2B5EF4-FFF2-40B4-BE49-F238E27FC236}">
                  <a16:creationId xmlns:a16="http://schemas.microsoft.com/office/drawing/2014/main" id="{DC20B833-7E24-F678-7CAB-1DDA1EDD475B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3" name="Group 32">
            <a:extLst>
              <a:ext uri="{FF2B5EF4-FFF2-40B4-BE49-F238E27FC236}">
                <a16:creationId xmlns:a16="http://schemas.microsoft.com/office/drawing/2014/main" id="{7EAB04CC-2E12-6C6E-AF08-BD8F4E86A291}"/>
              </a:ext>
            </a:extLst>
          </p:cNvPr>
          <p:cNvGrpSpPr/>
          <p:nvPr/>
        </p:nvGrpSpPr>
        <p:grpSpPr>
          <a:xfrm>
            <a:off x="11290642" y="5249574"/>
            <a:ext cx="448604" cy="448604"/>
            <a:chOff x="0" y="0"/>
            <a:chExt cx="812800" cy="812800"/>
          </a:xfrm>
        </p:grpSpPr>
        <p:sp>
          <p:nvSpPr>
            <p:cNvPr id="84" name="Freeform 33">
              <a:extLst>
                <a:ext uri="{FF2B5EF4-FFF2-40B4-BE49-F238E27FC236}">
                  <a16:creationId xmlns:a16="http://schemas.microsoft.com/office/drawing/2014/main" id="{5E0A3F28-9771-B663-165F-CCA24912105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66675" cap="sq">
              <a:solidFill>
                <a:srgbClr val="F8B27C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85" name="TextBox 34">
              <a:extLst>
                <a:ext uri="{FF2B5EF4-FFF2-40B4-BE49-F238E27FC236}">
                  <a16:creationId xmlns:a16="http://schemas.microsoft.com/office/drawing/2014/main" id="{A7839E6E-9041-DCAE-46BF-B37898F8CA34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7" name="Freeform 36">
            <a:extLst>
              <a:ext uri="{FF2B5EF4-FFF2-40B4-BE49-F238E27FC236}">
                <a16:creationId xmlns:a16="http://schemas.microsoft.com/office/drawing/2014/main" id="{1044B049-CA94-3358-A45A-3479E32B9F8F}"/>
              </a:ext>
            </a:extLst>
          </p:cNvPr>
          <p:cNvSpPr/>
          <p:nvPr/>
        </p:nvSpPr>
        <p:spPr>
          <a:xfrm>
            <a:off x="15319844" y="2776501"/>
            <a:ext cx="824748" cy="824748"/>
          </a:xfrm>
          <a:custGeom>
            <a:avLst/>
            <a:gdLst/>
            <a:ahLst/>
            <a:cxnLst/>
            <a:rect l="l" t="t" r="r" b="b"/>
            <a:pathLst>
              <a:path w="824748" h="824748">
                <a:moveTo>
                  <a:pt x="0" y="0"/>
                </a:moveTo>
                <a:lnTo>
                  <a:pt x="824748" y="0"/>
                </a:lnTo>
                <a:lnTo>
                  <a:pt x="824748" y="824748"/>
                </a:lnTo>
                <a:lnTo>
                  <a:pt x="0" y="8247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grpSp>
        <p:nvGrpSpPr>
          <p:cNvPr id="88" name="Group 37">
            <a:extLst>
              <a:ext uri="{FF2B5EF4-FFF2-40B4-BE49-F238E27FC236}">
                <a16:creationId xmlns:a16="http://schemas.microsoft.com/office/drawing/2014/main" id="{D9FBE84E-374F-A32F-D2DE-B812D5B7EE50}"/>
              </a:ext>
            </a:extLst>
          </p:cNvPr>
          <p:cNvGrpSpPr/>
          <p:nvPr/>
        </p:nvGrpSpPr>
        <p:grpSpPr>
          <a:xfrm>
            <a:off x="653209" y="2895443"/>
            <a:ext cx="5092985" cy="1570395"/>
            <a:chOff x="0" y="0"/>
            <a:chExt cx="1467458" cy="452483"/>
          </a:xfrm>
        </p:grpSpPr>
        <p:sp>
          <p:nvSpPr>
            <p:cNvPr id="89" name="Freeform 38">
              <a:extLst>
                <a:ext uri="{FF2B5EF4-FFF2-40B4-BE49-F238E27FC236}">
                  <a16:creationId xmlns:a16="http://schemas.microsoft.com/office/drawing/2014/main" id="{513BE0D6-5A89-D2E1-BAC3-CE30D406C718}"/>
                </a:ext>
              </a:extLst>
            </p:cNvPr>
            <p:cNvSpPr/>
            <p:nvPr/>
          </p:nvSpPr>
          <p:spPr>
            <a:xfrm>
              <a:off x="0" y="0"/>
              <a:ext cx="1467458" cy="452483"/>
            </a:xfrm>
            <a:custGeom>
              <a:avLst/>
              <a:gdLst/>
              <a:ahLst/>
              <a:cxnLst/>
              <a:rect l="l" t="t" r="r" b="b"/>
              <a:pathLst>
                <a:path w="1467458" h="452483">
                  <a:moveTo>
                    <a:pt x="1264258" y="0"/>
                  </a:moveTo>
                  <a:cubicBezTo>
                    <a:pt x="1376482" y="0"/>
                    <a:pt x="1467458" y="101292"/>
                    <a:pt x="1467458" y="226241"/>
                  </a:cubicBezTo>
                  <a:cubicBezTo>
                    <a:pt x="1467458" y="351191"/>
                    <a:pt x="1376482" y="452483"/>
                    <a:pt x="1264258" y="452483"/>
                  </a:cubicBezTo>
                  <a:lnTo>
                    <a:pt x="203200" y="452483"/>
                  </a:lnTo>
                  <a:cubicBezTo>
                    <a:pt x="90976" y="452483"/>
                    <a:pt x="0" y="351191"/>
                    <a:pt x="0" y="226241"/>
                  </a:cubicBezTo>
                  <a:cubicBezTo>
                    <a:pt x="0" y="10129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w="66675" cap="sq">
              <a:solidFill>
                <a:srgbClr val="63B1DB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90" name="TextBox 39">
              <a:extLst>
                <a:ext uri="{FF2B5EF4-FFF2-40B4-BE49-F238E27FC236}">
                  <a16:creationId xmlns:a16="http://schemas.microsoft.com/office/drawing/2014/main" id="{49283138-6B32-A43C-851C-DCD8C5043523}"/>
                </a:ext>
              </a:extLst>
            </p:cNvPr>
            <p:cNvSpPr txBox="1"/>
            <p:nvPr/>
          </p:nvSpPr>
          <p:spPr>
            <a:xfrm>
              <a:off x="0" y="-38100"/>
              <a:ext cx="1467458" cy="4905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1" name="Group 40">
            <a:extLst>
              <a:ext uri="{FF2B5EF4-FFF2-40B4-BE49-F238E27FC236}">
                <a16:creationId xmlns:a16="http://schemas.microsoft.com/office/drawing/2014/main" id="{7BF4130F-FEE2-ACD7-7F6B-26FB9B43350F}"/>
              </a:ext>
            </a:extLst>
          </p:cNvPr>
          <p:cNvGrpSpPr/>
          <p:nvPr/>
        </p:nvGrpSpPr>
        <p:grpSpPr>
          <a:xfrm rot="-10800000">
            <a:off x="4824023" y="3186170"/>
            <a:ext cx="1191843" cy="1027481"/>
            <a:chOff x="0" y="0"/>
            <a:chExt cx="1290485" cy="1112520"/>
          </a:xfrm>
        </p:grpSpPr>
        <p:sp>
          <p:nvSpPr>
            <p:cNvPr id="92" name="Freeform 41">
              <a:extLst>
                <a:ext uri="{FF2B5EF4-FFF2-40B4-BE49-F238E27FC236}">
                  <a16:creationId xmlns:a16="http://schemas.microsoft.com/office/drawing/2014/main" id="{B80218E9-CCEE-A9BC-5ABB-7FD2EFC7F04E}"/>
                </a:ext>
              </a:extLst>
            </p:cNvPr>
            <p:cNvSpPr/>
            <p:nvPr/>
          </p:nvSpPr>
          <p:spPr>
            <a:xfrm>
              <a:off x="0" y="0"/>
              <a:ext cx="1290485" cy="1113790"/>
            </a:xfrm>
            <a:custGeom>
              <a:avLst/>
              <a:gdLst/>
              <a:ahLst/>
              <a:cxnLst/>
              <a:rect l="l" t="t" r="r" b="b"/>
              <a:pathLst>
                <a:path w="1290485" h="1113790">
                  <a:moveTo>
                    <a:pt x="738035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738035" y="1113790"/>
                  </a:lnTo>
                  <a:lnTo>
                    <a:pt x="1290485" y="558800"/>
                  </a:lnTo>
                  <a:lnTo>
                    <a:pt x="738035" y="0"/>
                  </a:lnTo>
                  <a:close/>
                </a:path>
              </a:pathLst>
            </a:custGeom>
            <a:solidFill>
              <a:srgbClr val="63B1DB"/>
            </a:solid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93" name="Group 42">
            <a:extLst>
              <a:ext uri="{FF2B5EF4-FFF2-40B4-BE49-F238E27FC236}">
                <a16:creationId xmlns:a16="http://schemas.microsoft.com/office/drawing/2014/main" id="{AD2AFD45-1EAD-C5D9-CA10-ADB4B96D2453}"/>
              </a:ext>
            </a:extLst>
          </p:cNvPr>
          <p:cNvGrpSpPr/>
          <p:nvPr/>
        </p:nvGrpSpPr>
        <p:grpSpPr>
          <a:xfrm>
            <a:off x="653209" y="4688679"/>
            <a:ext cx="5092985" cy="1570395"/>
            <a:chOff x="0" y="0"/>
            <a:chExt cx="1467458" cy="452483"/>
          </a:xfrm>
        </p:grpSpPr>
        <p:sp>
          <p:nvSpPr>
            <p:cNvPr id="94" name="Freeform 43">
              <a:extLst>
                <a:ext uri="{FF2B5EF4-FFF2-40B4-BE49-F238E27FC236}">
                  <a16:creationId xmlns:a16="http://schemas.microsoft.com/office/drawing/2014/main" id="{651571F8-1E46-E05D-F1D9-8931FCFD58FC}"/>
                </a:ext>
              </a:extLst>
            </p:cNvPr>
            <p:cNvSpPr/>
            <p:nvPr/>
          </p:nvSpPr>
          <p:spPr>
            <a:xfrm>
              <a:off x="0" y="0"/>
              <a:ext cx="1467458" cy="452483"/>
            </a:xfrm>
            <a:custGeom>
              <a:avLst/>
              <a:gdLst/>
              <a:ahLst/>
              <a:cxnLst/>
              <a:rect l="l" t="t" r="r" b="b"/>
              <a:pathLst>
                <a:path w="1467458" h="452483">
                  <a:moveTo>
                    <a:pt x="1264258" y="0"/>
                  </a:moveTo>
                  <a:cubicBezTo>
                    <a:pt x="1376482" y="0"/>
                    <a:pt x="1467458" y="101292"/>
                    <a:pt x="1467458" y="226241"/>
                  </a:cubicBezTo>
                  <a:cubicBezTo>
                    <a:pt x="1467458" y="351191"/>
                    <a:pt x="1376482" y="452483"/>
                    <a:pt x="1264258" y="452483"/>
                  </a:cubicBezTo>
                  <a:lnTo>
                    <a:pt x="203200" y="452483"/>
                  </a:lnTo>
                  <a:cubicBezTo>
                    <a:pt x="90976" y="452483"/>
                    <a:pt x="0" y="351191"/>
                    <a:pt x="0" y="226241"/>
                  </a:cubicBezTo>
                  <a:cubicBezTo>
                    <a:pt x="0" y="10129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w="66675" cap="sq">
              <a:solidFill>
                <a:srgbClr val="8ED7E8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95" name="TextBox 44">
              <a:extLst>
                <a:ext uri="{FF2B5EF4-FFF2-40B4-BE49-F238E27FC236}">
                  <a16:creationId xmlns:a16="http://schemas.microsoft.com/office/drawing/2014/main" id="{AFDCEC38-2EFB-D7A5-76F6-A68A06754ECC}"/>
                </a:ext>
              </a:extLst>
            </p:cNvPr>
            <p:cNvSpPr txBox="1"/>
            <p:nvPr/>
          </p:nvSpPr>
          <p:spPr>
            <a:xfrm>
              <a:off x="0" y="-38100"/>
              <a:ext cx="1467458" cy="4905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6" name="Group 45">
            <a:extLst>
              <a:ext uri="{FF2B5EF4-FFF2-40B4-BE49-F238E27FC236}">
                <a16:creationId xmlns:a16="http://schemas.microsoft.com/office/drawing/2014/main" id="{4DE9AB72-504E-B34D-122D-EC71216540D2}"/>
              </a:ext>
            </a:extLst>
          </p:cNvPr>
          <p:cNvGrpSpPr/>
          <p:nvPr/>
        </p:nvGrpSpPr>
        <p:grpSpPr>
          <a:xfrm rot="-10800000">
            <a:off x="4824023" y="4979405"/>
            <a:ext cx="1191843" cy="1027481"/>
            <a:chOff x="0" y="0"/>
            <a:chExt cx="1290485" cy="1112520"/>
          </a:xfrm>
        </p:grpSpPr>
        <p:sp>
          <p:nvSpPr>
            <p:cNvPr id="97" name="Freeform 46">
              <a:extLst>
                <a:ext uri="{FF2B5EF4-FFF2-40B4-BE49-F238E27FC236}">
                  <a16:creationId xmlns:a16="http://schemas.microsoft.com/office/drawing/2014/main" id="{719B57F6-CB8F-1156-49D6-32654713CF55}"/>
                </a:ext>
              </a:extLst>
            </p:cNvPr>
            <p:cNvSpPr/>
            <p:nvPr/>
          </p:nvSpPr>
          <p:spPr>
            <a:xfrm>
              <a:off x="0" y="0"/>
              <a:ext cx="1290485" cy="1113790"/>
            </a:xfrm>
            <a:custGeom>
              <a:avLst/>
              <a:gdLst/>
              <a:ahLst/>
              <a:cxnLst/>
              <a:rect l="l" t="t" r="r" b="b"/>
              <a:pathLst>
                <a:path w="1290485" h="1113790">
                  <a:moveTo>
                    <a:pt x="738035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738035" y="1113790"/>
                  </a:lnTo>
                  <a:lnTo>
                    <a:pt x="1290485" y="558800"/>
                  </a:lnTo>
                  <a:lnTo>
                    <a:pt x="738035" y="0"/>
                  </a:lnTo>
                  <a:close/>
                </a:path>
              </a:pathLst>
            </a:custGeom>
            <a:solidFill>
              <a:srgbClr val="8ED7E8"/>
            </a:solid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98" name="Group 47">
            <a:extLst>
              <a:ext uri="{FF2B5EF4-FFF2-40B4-BE49-F238E27FC236}">
                <a16:creationId xmlns:a16="http://schemas.microsoft.com/office/drawing/2014/main" id="{3B86EDFC-9832-5B1E-5410-0FEFB5E08E10}"/>
              </a:ext>
            </a:extLst>
          </p:cNvPr>
          <p:cNvGrpSpPr/>
          <p:nvPr/>
        </p:nvGrpSpPr>
        <p:grpSpPr>
          <a:xfrm>
            <a:off x="2019651" y="6478149"/>
            <a:ext cx="5092985" cy="1570395"/>
            <a:chOff x="0" y="0"/>
            <a:chExt cx="1467458" cy="452483"/>
          </a:xfrm>
        </p:grpSpPr>
        <p:sp>
          <p:nvSpPr>
            <p:cNvPr id="99" name="Freeform 48">
              <a:extLst>
                <a:ext uri="{FF2B5EF4-FFF2-40B4-BE49-F238E27FC236}">
                  <a16:creationId xmlns:a16="http://schemas.microsoft.com/office/drawing/2014/main" id="{56F77F54-1BF0-FA0A-AE68-C04AACFFE3F6}"/>
                </a:ext>
              </a:extLst>
            </p:cNvPr>
            <p:cNvSpPr/>
            <p:nvPr/>
          </p:nvSpPr>
          <p:spPr>
            <a:xfrm>
              <a:off x="0" y="0"/>
              <a:ext cx="1467458" cy="452483"/>
            </a:xfrm>
            <a:custGeom>
              <a:avLst/>
              <a:gdLst/>
              <a:ahLst/>
              <a:cxnLst/>
              <a:rect l="l" t="t" r="r" b="b"/>
              <a:pathLst>
                <a:path w="1467458" h="452483">
                  <a:moveTo>
                    <a:pt x="1264258" y="0"/>
                  </a:moveTo>
                  <a:cubicBezTo>
                    <a:pt x="1376482" y="0"/>
                    <a:pt x="1467458" y="101292"/>
                    <a:pt x="1467458" y="226241"/>
                  </a:cubicBezTo>
                  <a:cubicBezTo>
                    <a:pt x="1467458" y="351191"/>
                    <a:pt x="1376482" y="452483"/>
                    <a:pt x="1264258" y="452483"/>
                  </a:cubicBezTo>
                  <a:lnTo>
                    <a:pt x="203200" y="452483"/>
                  </a:lnTo>
                  <a:cubicBezTo>
                    <a:pt x="90976" y="452483"/>
                    <a:pt x="0" y="351191"/>
                    <a:pt x="0" y="226241"/>
                  </a:cubicBezTo>
                  <a:cubicBezTo>
                    <a:pt x="0" y="10129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w="66675" cap="sq">
              <a:solidFill>
                <a:srgbClr val="91E1D5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00" name="TextBox 49">
              <a:extLst>
                <a:ext uri="{FF2B5EF4-FFF2-40B4-BE49-F238E27FC236}">
                  <a16:creationId xmlns:a16="http://schemas.microsoft.com/office/drawing/2014/main" id="{D5115E5C-783F-ADD6-8919-D190876C3508}"/>
                </a:ext>
              </a:extLst>
            </p:cNvPr>
            <p:cNvSpPr txBox="1"/>
            <p:nvPr/>
          </p:nvSpPr>
          <p:spPr>
            <a:xfrm>
              <a:off x="0" y="-38100"/>
              <a:ext cx="1467458" cy="4905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3" name="Group 50">
            <a:extLst>
              <a:ext uri="{FF2B5EF4-FFF2-40B4-BE49-F238E27FC236}">
                <a16:creationId xmlns:a16="http://schemas.microsoft.com/office/drawing/2014/main" id="{BD8020F9-6256-6C29-814D-26C135F5E6A5}"/>
              </a:ext>
            </a:extLst>
          </p:cNvPr>
          <p:cNvGrpSpPr/>
          <p:nvPr/>
        </p:nvGrpSpPr>
        <p:grpSpPr>
          <a:xfrm rot="-10800000">
            <a:off x="6190465" y="6768875"/>
            <a:ext cx="1191843" cy="1027481"/>
            <a:chOff x="0" y="0"/>
            <a:chExt cx="1290485" cy="1112520"/>
          </a:xfrm>
        </p:grpSpPr>
        <p:sp>
          <p:nvSpPr>
            <p:cNvPr id="104" name="Freeform 51">
              <a:extLst>
                <a:ext uri="{FF2B5EF4-FFF2-40B4-BE49-F238E27FC236}">
                  <a16:creationId xmlns:a16="http://schemas.microsoft.com/office/drawing/2014/main" id="{0B83AEF4-CB79-D3E7-B960-A189E44C7CBD}"/>
                </a:ext>
              </a:extLst>
            </p:cNvPr>
            <p:cNvSpPr/>
            <p:nvPr/>
          </p:nvSpPr>
          <p:spPr>
            <a:xfrm>
              <a:off x="0" y="0"/>
              <a:ext cx="1290485" cy="1113790"/>
            </a:xfrm>
            <a:custGeom>
              <a:avLst/>
              <a:gdLst/>
              <a:ahLst/>
              <a:cxnLst/>
              <a:rect l="l" t="t" r="r" b="b"/>
              <a:pathLst>
                <a:path w="1290485" h="1113790">
                  <a:moveTo>
                    <a:pt x="738035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738035" y="1113790"/>
                  </a:lnTo>
                  <a:lnTo>
                    <a:pt x="1290485" y="558800"/>
                  </a:lnTo>
                  <a:lnTo>
                    <a:pt x="738035" y="0"/>
                  </a:lnTo>
                  <a:close/>
                </a:path>
              </a:pathLst>
            </a:custGeom>
            <a:solidFill>
              <a:srgbClr val="91E1D5"/>
            </a:solid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105" name="Group 52">
            <a:extLst>
              <a:ext uri="{FF2B5EF4-FFF2-40B4-BE49-F238E27FC236}">
                <a16:creationId xmlns:a16="http://schemas.microsoft.com/office/drawing/2014/main" id="{BD90751F-476B-308F-AF7C-836686DC3DF3}"/>
              </a:ext>
            </a:extLst>
          </p:cNvPr>
          <p:cNvGrpSpPr/>
          <p:nvPr/>
        </p:nvGrpSpPr>
        <p:grpSpPr>
          <a:xfrm>
            <a:off x="10943860" y="1105974"/>
            <a:ext cx="5092985" cy="1570395"/>
            <a:chOff x="0" y="0"/>
            <a:chExt cx="1467458" cy="452483"/>
          </a:xfrm>
        </p:grpSpPr>
        <p:sp>
          <p:nvSpPr>
            <p:cNvPr id="106" name="Freeform 53">
              <a:extLst>
                <a:ext uri="{FF2B5EF4-FFF2-40B4-BE49-F238E27FC236}">
                  <a16:creationId xmlns:a16="http://schemas.microsoft.com/office/drawing/2014/main" id="{CF4479AD-2B1C-C90A-188D-1C38A1C920BE}"/>
                </a:ext>
              </a:extLst>
            </p:cNvPr>
            <p:cNvSpPr/>
            <p:nvPr/>
          </p:nvSpPr>
          <p:spPr>
            <a:xfrm>
              <a:off x="0" y="0"/>
              <a:ext cx="1467458" cy="452483"/>
            </a:xfrm>
            <a:custGeom>
              <a:avLst/>
              <a:gdLst/>
              <a:ahLst/>
              <a:cxnLst/>
              <a:rect l="l" t="t" r="r" b="b"/>
              <a:pathLst>
                <a:path w="1467458" h="452483">
                  <a:moveTo>
                    <a:pt x="1264258" y="0"/>
                  </a:moveTo>
                  <a:cubicBezTo>
                    <a:pt x="1376482" y="0"/>
                    <a:pt x="1467458" y="101292"/>
                    <a:pt x="1467458" y="226241"/>
                  </a:cubicBezTo>
                  <a:cubicBezTo>
                    <a:pt x="1467458" y="351191"/>
                    <a:pt x="1376482" y="452483"/>
                    <a:pt x="1264258" y="452483"/>
                  </a:cubicBezTo>
                  <a:lnTo>
                    <a:pt x="203200" y="452483"/>
                  </a:lnTo>
                  <a:cubicBezTo>
                    <a:pt x="90976" y="452483"/>
                    <a:pt x="0" y="351191"/>
                    <a:pt x="0" y="226241"/>
                  </a:cubicBezTo>
                  <a:cubicBezTo>
                    <a:pt x="0" y="10129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w="66675" cap="sq">
              <a:solidFill>
                <a:srgbClr val="91DFB1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07" name="TextBox 54">
              <a:extLst>
                <a:ext uri="{FF2B5EF4-FFF2-40B4-BE49-F238E27FC236}">
                  <a16:creationId xmlns:a16="http://schemas.microsoft.com/office/drawing/2014/main" id="{95C370B0-B4BA-B9E2-600A-629A2E9CC758}"/>
                </a:ext>
              </a:extLst>
            </p:cNvPr>
            <p:cNvSpPr txBox="1"/>
            <p:nvPr/>
          </p:nvSpPr>
          <p:spPr>
            <a:xfrm>
              <a:off x="0" y="-38100"/>
              <a:ext cx="1467458" cy="4905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8" name="Group 55">
            <a:extLst>
              <a:ext uri="{FF2B5EF4-FFF2-40B4-BE49-F238E27FC236}">
                <a16:creationId xmlns:a16="http://schemas.microsoft.com/office/drawing/2014/main" id="{F70F53AD-F77E-A245-F78B-87495BA8B71F}"/>
              </a:ext>
            </a:extLst>
          </p:cNvPr>
          <p:cNvGrpSpPr/>
          <p:nvPr/>
        </p:nvGrpSpPr>
        <p:grpSpPr>
          <a:xfrm>
            <a:off x="10648411" y="1396700"/>
            <a:ext cx="1191843" cy="1027481"/>
            <a:chOff x="0" y="0"/>
            <a:chExt cx="1290485" cy="1112520"/>
          </a:xfrm>
        </p:grpSpPr>
        <p:sp>
          <p:nvSpPr>
            <p:cNvPr id="109" name="Freeform 56">
              <a:extLst>
                <a:ext uri="{FF2B5EF4-FFF2-40B4-BE49-F238E27FC236}">
                  <a16:creationId xmlns:a16="http://schemas.microsoft.com/office/drawing/2014/main" id="{5A270380-9E43-EA88-215F-82F53B7E008E}"/>
                </a:ext>
              </a:extLst>
            </p:cNvPr>
            <p:cNvSpPr/>
            <p:nvPr/>
          </p:nvSpPr>
          <p:spPr>
            <a:xfrm>
              <a:off x="0" y="0"/>
              <a:ext cx="1290485" cy="1113790"/>
            </a:xfrm>
            <a:custGeom>
              <a:avLst/>
              <a:gdLst/>
              <a:ahLst/>
              <a:cxnLst/>
              <a:rect l="l" t="t" r="r" b="b"/>
              <a:pathLst>
                <a:path w="1290485" h="1113790">
                  <a:moveTo>
                    <a:pt x="738035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738035" y="1113790"/>
                  </a:lnTo>
                  <a:lnTo>
                    <a:pt x="1290485" y="558800"/>
                  </a:lnTo>
                  <a:lnTo>
                    <a:pt x="738035" y="0"/>
                  </a:lnTo>
                  <a:close/>
                </a:path>
              </a:pathLst>
            </a:custGeom>
            <a:solidFill>
              <a:srgbClr val="91DFB1"/>
            </a:solid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110" name="Group 57">
            <a:extLst>
              <a:ext uri="{FF2B5EF4-FFF2-40B4-BE49-F238E27FC236}">
                <a16:creationId xmlns:a16="http://schemas.microsoft.com/office/drawing/2014/main" id="{7301C187-D635-7F02-385B-51FD3B2A96BB}"/>
              </a:ext>
            </a:extLst>
          </p:cNvPr>
          <p:cNvGrpSpPr/>
          <p:nvPr/>
        </p:nvGrpSpPr>
        <p:grpSpPr>
          <a:xfrm>
            <a:off x="12178458" y="2914713"/>
            <a:ext cx="5092985" cy="1570395"/>
            <a:chOff x="0" y="0"/>
            <a:chExt cx="1467458" cy="452483"/>
          </a:xfrm>
        </p:grpSpPr>
        <p:sp>
          <p:nvSpPr>
            <p:cNvPr id="111" name="Freeform 58">
              <a:extLst>
                <a:ext uri="{FF2B5EF4-FFF2-40B4-BE49-F238E27FC236}">
                  <a16:creationId xmlns:a16="http://schemas.microsoft.com/office/drawing/2014/main" id="{9D4CD02D-AAAC-499F-E582-51B43F143F5C}"/>
                </a:ext>
              </a:extLst>
            </p:cNvPr>
            <p:cNvSpPr/>
            <p:nvPr/>
          </p:nvSpPr>
          <p:spPr>
            <a:xfrm>
              <a:off x="0" y="0"/>
              <a:ext cx="1467458" cy="452483"/>
            </a:xfrm>
            <a:custGeom>
              <a:avLst/>
              <a:gdLst/>
              <a:ahLst/>
              <a:cxnLst/>
              <a:rect l="l" t="t" r="r" b="b"/>
              <a:pathLst>
                <a:path w="1467458" h="452483">
                  <a:moveTo>
                    <a:pt x="1264258" y="0"/>
                  </a:moveTo>
                  <a:cubicBezTo>
                    <a:pt x="1376482" y="0"/>
                    <a:pt x="1467458" y="101292"/>
                    <a:pt x="1467458" y="226241"/>
                  </a:cubicBezTo>
                  <a:cubicBezTo>
                    <a:pt x="1467458" y="351191"/>
                    <a:pt x="1376482" y="452483"/>
                    <a:pt x="1264258" y="452483"/>
                  </a:cubicBezTo>
                  <a:lnTo>
                    <a:pt x="203200" y="452483"/>
                  </a:lnTo>
                  <a:cubicBezTo>
                    <a:pt x="90976" y="452483"/>
                    <a:pt x="0" y="351191"/>
                    <a:pt x="0" y="226241"/>
                  </a:cubicBezTo>
                  <a:cubicBezTo>
                    <a:pt x="0" y="10129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w="66675" cap="sq">
              <a:solidFill>
                <a:srgbClr val="F8D389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12" name="TextBox 59">
              <a:extLst>
                <a:ext uri="{FF2B5EF4-FFF2-40B4-BE49-F238E27FC236}">
                  <a16:creationId xmlns:a16="http://schemas.microsoft.com/office/drawing/2014/main" id="{85E92119-261A-BA72-B908-461B313F22C3}"/>
                </a:ext>
              </a:extLst>
            </p:cNvPr>
            <p:cNvSpPr txBox="1"/>
            <p:nvPr/>
          </p:nvSpPr>
          <p:spPr>
            <a:xfrm>
              <a:off x="0" y="-38100"/>
              <a:ext cx="1467458" cy="4905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3" name="Group 60">
            <a:extLst>
              <a:ext uri="{FF2B5EF4-FFF2-40B4-BE49-F238E27FC236}">
                <a16:creationId xmlns:a16="http://schemas.microsoft.com/office/drawing/2014/main" id="{45070393-164B-6162-35DE-56AD4CEF8A6B}"/>
              </a:ext>
            </a:extLst>
          </p:cNvPr>
          <p:cNvGrpSpPr/>
          <p:nvPr/>
        </p:nvGrpSpPr>
        <p:grpSpPr>
          <a:xfrm>
            <a:off x="11883010" y="3205439"/>
            <a:ext cx="1191843" cy="1027481"/>
            <a:chOff x="0" y="0"/>
            <a:chExt cx="1290485" cy="1112520"/>
          </a:xfrm>
        </p:grpSpPr>
        <p:sp>
          <p:nvSpPr>
            <p:cNvPr id="114" name="Freeform 61">
              <a:extLst>
                <a:ext uri="{FF2B5EF4-FFF2-40B4-BE49-F238E27FC236}">
                  <a16:creationId xmlns:a16="http://schemas.microsoft.com/office/drawing/2014/main" id="{5978815D-20CF-2900-F064-D284CBEC2519}"/>
                </a:ext>
              </a:extLst>
            </p:cNvPr>
            <p:cNvSpPr/>
            <p:nvPr/>
          </p:nvSpPr>
          <p:spPr>
            <a:xfrm>
              <a:off x="0" y="0"/>
              <a:ext cx="1290485" cy="1113790"/>
            </a:xfrm>
            <a:custGeom>
              <a:avLst/>
              <a:gdLst/>
              <a:ahLst/>
              <a:cxnLst/>
              <a:rect l="l" t="t" r="r" b="b"/>
              <a:pathLst>
                <a:path w="1290485" h="1113790">
                  <a:moveTo>
                    <a:pt x="738035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738035" y="1113790"/>
                  </a:lnTo>
                  <a:lnTo>
                    <a:pt x="1290485" y="558800"/>
                  </a:lnTo>
                  <a:lnTo>
                    <a:pt x="738035" y="0"/>
                  </a:lnTo>
                  <a:close/>
                </a:path>
              </a:pathLst>
            </a:custGeom>
            <a:solidFill>
              <a:srgbClr val="F8D389"/>
            </a:solid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115" name="Group 62">
            <a:extLst>
              <a:ext uri="{FF2B5EF4-FFF2-40B4-BE49-F238E27FC236}">
                <a16:creationId xmlns:a16="http://schemas.microsoft.com/office/drawing/2014/main" id="{56B717D5-4908-2B73-4764-6A8513AE1509}"/>
              </a:ext>
            </a:extLst>
          </p:cNvPr>
          <p:cNvGrpSpPr/>
          <p:nvPr/>
        </p:nvGrpSpPr>
        <p:grpSpPr>
          <a:xfrm>
            <a:off x="12187094" y="4723232"/>
            <a:ext cx="5092985" cy="1570395"/>
            <a:chOff x="0" y="0"/>
            <a:chExt cx="1467458" cy="452483"/>
          </a:xfrm>
        </p:grpSpPr>
        <p:sp>
          <p:nvSpPr>
            <p:cNvPr id="116" name="Freeform 63">
              <a:extLst>
                <a:ext uri="{FF2B5EF4-FFF2-40B4-BE49-F238E27FC236}">
                  <a16:creationId xmlns:a16="http://schemas.microsoft.com/office/drawing/2014/main" id="{C5C08D19-8625-4D43-58A2-165C4C5C98BC}"/>
                </a:ext>
              </a:extLst>
            </p:cNvPr>
            <p:cNvSpPr/>
            <p:nvPr/>
          </p:nvSpPr>
          <p:spPr>
            <a:xfrm>
              <a:off x="0" y="0"/>
              <a:ext cx="1467458" cy="452483"/>
            </a:xfrm>
            <a:custGeom>
              <a:avLst/>
              <a:gdLst/>
              <a:ahLst/>
              <a:cxnLst/>
              <a:rect l="l" t="t" r="r" b="b"/>
              <a:pathLst>
                <a:path w="1467458" h="452483">
                  <a:moveTo>
                    <a:pt x="1264258" y="0"/>
                  </a:moveTo>
                  <a:cubicBezTo>
                    <a:pt x="1376482" y="0"/>
                    <a:pt x="1467458" y="101292"/>
                    <a:pt x="1467458" y="226241"/>
                  </a:cubicBezTo>
                  <a:cubicBezTo>
                    <a:pt x="1467458" y="351191"/>
                    <a:pt x="1376482" y="452483"/>
                    <a:pt x="1264258" y="452483"/>
                  </a:cubicBezTo>
                  <a:lnTo>
                    <a:pt x="203200" y="452483"/>
                  </a:lnTo>
                  <a:cubicBezTo>
                    <a:pt x="90976" y="452483"/>
                    <a:pt x="0" y="351191"/>
                    <a:pt x="0" y="226241"/>
                  </a:cubicBezTo>
                  <a:cubicBezTo>
                    <a:pt x="0" y="10129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w="66675" cap="sq">
              <a:solidFill>
                <a:srgbClr val="F8B27C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17" name="TextBox 64">
              <a:extLst>
                <a:ext uri="{FF2B5EF4-FFF2-40B4-BE49-F238E27FC236}">
                  <a16:creationId xmlns:a16="http://schemas.microsoft.com/office/drawing/2014/main" id="{37207EB4-6120-238B-0E79-999D36E08F9F}"/>
                </a:ext>
              </a:extLst>
            </p:cNvPr>
            <p:cNvSpPr txBox="1"/>
            <p:nvPr/>
          </p:nvSpPr>
          <p:spPr>
            <a:xfrm>
              <a:off x="0" y="-38100"/>
              <a:ext cx="1467458" cy="4905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8" name="Group 65">
            <a:extLst>
              <a:ext uri="{FF2B5EF4-FFF2-40B4-BE49-F238E27FC236}">
                <a16:creationId xmlns:a16="http://schemas.microsoft.com/office/drawing/2014/main" id="{06EFDDD5-E76D-7BA4-6F76-3B4C4F05EFFF}"/>
              </a:ext>
            </a:extLst>
          </p:cNvPr>
          <p:cNvGrpSpPr/>
          <p:nvPr/>
        </p:nvGrpSpPr>
        <p:grpSpPr>
          <a:xfrm>
            <a:off x="11891646" y="5013959"/>
            <a:ext cx="1191843" cy="1027481"/>
            <a:chOff x="0" y="0"/>
            <a:chExt cx="1290485" cy="1112520"/>
          </a:xfrm>
        </p:grpSpPr>
        <p:sp>
          <p:nvSpPr>
            <p:cNvPr id="119" name="Freeform 66">
              <a:extLst>
                <a:ext uri="{FF2B5EF4-FFF2-40B4-BE49-F238E27FC236}">
                  <a16:creationId xmlns:a16="http://schemas.microsoft.com/office/drawing/2014/main" id="{77A45196-A8C2-125C-AD80-DB3EB8584755}"/>
                </a:ext>
              </a:extLst>
            </p:cNvPr>
            <p:cNvSpPr/>
            <p:nvPr/>
          </p:nvSpPr>
          <p:spPr>
            <a:xfrm>
              <a:off x="0" y="0"/>
              <a:ext cx="1290485" cy="1113790"/>
            </a:xfrm>
            <a:custGeom>
              <a:avLst/>
              <a:gdLst/>
              <a:ahLst/>
              <a:cxnLst/>
              <a:rect l="l" t="t" r="r" b="b"/>
              <a:pathLst>
                <a:path w="1290485" h="1113790">
                  <a:moveTo>
                    <a:pt x="738035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738035" y="1113790"/>
                  </a:lnTo>
                  <a:lnTo>
                    <a:pt x="1290485" y="558800"/>
                  </a:lnTo>
                  <a:lnTo>
                    <a:pt x="738035" y="0"/>
                  </a:lnTo>
                  <a:close/>
                </a:path>
              </a:pathLst>
            </a:custGeom>
            <a:solidFill>
              <a:srgbClr val="F8B27C"/>
            </a:solidFill>
          </p:spPr>
          <p:txBody>
            <a:bodyPr/>
            <a:lstStyle/>
            <a:p>
              <a:endParaRPr lang="en-IE" dirty="0"/>
            </a:p>
          </p:txBody>
        </p:sp>
      </p:grpSp>
      <p:grpSp>
        <p:nvGrpSpPr>
          <p:cNvPr id="120" name="Group 67">
            <a:extLst>
              <a:ext uri="{FF2B5EF4-FFF2-40B4-BE49-F238E27FC236}">
                <a16:creationId xmlns:a16="http://schemas.microsoft.com/office/drawing/2014/main" id="{97C7FF04-74D2-87C1-76C7-0BEB5A97EC0D}"/>
              </a:ext>
            </a:extLst>
          </p:cNvPr>
          <p:cNvGrpSpPr/>
          <p:nvPr/>
        </p:nvGrpSpPr>
        <p:grpSpPr>
          <a:xfrm>
            <a:off x="10987311" y="6504304"/>
            <a:ext cx="5092985" cy="1570395"/>
            <a:chOff x="0" y="0"/>
            <a:chExt cx="1467458" cy="452483"/>
          </a:xfrm>
        </p:grpSpPr>
        <p:sp>
          <p:nvSpPr>
            <p:cNvPr id="121" name="Freeform 68">
              <a:extLst>
                <a:ext uri="{FF2B5EF4-FFF2-40B4-BE49-F238E27FC236}">
                  <a16:creationId xmlns:a16="http://schemas.microsoft.com/office/drawing/2014/main" id="{12356DF0-283E-E1CA-D6BE-DCA39E5944B8}"/>
                </a:ext>
              </a:extLst>
            </p:cNvPr>
            <p:cNvSpPr/>
            <p:nvPr/>
          </p:nvSpPr>
          <p:spPr>
            <a:xfrm>
              <a:off x="0" y="0"/>
              <a:ext cx="1467458" cy="452483"/>
            </a:xfrm>
            <a:custGeom>
              <a:avLst/>
              <a:gdLst/>
              <a:ahLst/>
              <a:cxnLst/>
              <a:rect l="l" t="t" r="r" b="b"/>
              <a:pathLst>
                <a:path w="1467458" h="452483">
                  <a:moveTo>
                    <a:pt x="1264258" y="0"/>
                  </a:moveTo>
                  <a:cubicBezTo>
                    <a:pt x="1376482" y="0"/>
                    <a:pt x="1467458" y="101292"/>
                    <a:pt x="1467458" y="226241"/>
                  </a:cubicBezTo>
                  <a:cubicBezTo>
                    <a:pt x="1467458" y="351191"/>
                    <a:pt x="1376482" y="452483"/>
                    <a:pt x="1264258" y="452483"/>
                  </a:cubicBezTo>
                  <a:lnTo>
                    <a:pt x="203200" y="452483"/>
                  </a:lnTo>
                  <a:cubicBezTo>
                    <a:pt x="90976" y="452483"/>
                    <a:pt x="0" y="351191"/>
                    <a:pt x="0" y="226241"/>
                  </a:cubicBezTo>
                  <a:cubicBezTo>
                    <a:pt x="0" y="10129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w="66675" cap="sq">
              <a:solidFill>
                <a:srgbClr val="FF8379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22" name="TextBox 69">
              <a:extLst>
                <a:ext uri="{FF2B5EF4-FFF2-40B4-BE49-F238E27FC236}">
                  <a16:creationId xmlns:a16="http://schemas.microsoft.com/office/drawing/2014/main" id="{8C652169-7BF8-5D66-68D3-063A94ED0802}"/>
                </a:ext>
              </a:extLst>
            </p:cNvPr>
            <p:cNvSpPr txBox="1"/>
            <p:nvPr/>
          </p:nvSpPr>
          <p:spPr>
            <a:xfrm>
              <a:off x="0" y="-38100"/>
              <a:ext cx="1467458" cy="4905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3" name="Group 70">
            <a:extLst>
              <a:ext uri="{FF2B5EF4-FFF2-40B4-BE49-F238E27FC236}">
                <a16:creationId xmlns:a16="http://schemas.microsoft.com/office/drawing/2014/main" id="{94E3B2D8-4497-EF77-1186-A01FFE38C13D}"/>
              </a:ext>
            </a:extLst>
          </p:cNvPr>
          <p:cNvGrpSpPr/>
          <p:nvPr/>
        </p:nvGrpSpPr>
        <p:grpSpPr>
          <a:xfrm>
            <a:off x="10691862" y="6795030"/>
            <a:ext cx="1191843" cy="1027481"/>
            <a:chOff x="0" y="0"/>
            <a:chExt cx="1290485" cy="1112520"/>
          </a:xfrm>
        </p:grpSpPr>
        <p:sp>
          <p:nvSpPr>
            <p:cNvPr id="124" name="Freeform 71">
              <a:extLst>
                <a:ext uri="{FF2B5EF4-FFF2-40B4-BE49-F238E27FC236}">
                  <a16:creationId xmlns:a16="http://schemas.microsoft.com/office/drawing/2014/main" id="{0898411B-FA7B-5C15-79DA-34976D096569}"/>
                </a:ext>
              </a:extLst>
            </p:cNvPr>
            <p:cNvSpPr/>
            <p:nvPr/>
          </p:nvSpPr>
          <p:spPr>
            <a:xfrm>
              <a:off x="0" y="0"/>
              <a:ext cx="1290485" cy="1113790"/>
            </a:xfrm>
            <a:custGeom>
              <a:avLst/>
              <a:gdLst/>
              <a:ahLst/>
              <a:cxnLst/>
              <a:rect l="l" t="t" r="r" b="b"/>
              <a:pathLst>
                <a:path w="1290485" h="1113790">
                  <a:moveTo>
                    <a:pt x="738035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738035" y="1113790"/>
                  </a:lnTo>
                  <a:lnTo>
                    <a:pt x="1290485" y="558800"/>
                  </a:lnTo>
                  <a:lnTo>
                    <a:pt x="738035" y="0"/>
                  </a:lnTo>
                  <a:close/>
                </a:path>
              </a:pathLst>
            </a:custGeom>
            <a:solidFill>
              <a:srgbClr val="FF8379"/>
            </a:solid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132" name="TextBox 79">
            <a:extLst>
              <a:ext uri="{FF2B5EF4-FFF2-40B4-BE49-F238E27FC236}">
                <a16:creationId xmlns:a16="http://schemas.microsoft.com/office/drawing/2014/main" id="{988A56F6-9ABD-6F76-898B-138B4CBAF8AB}"/>
              </a:ext>
            </a:extLst>
          </p:cNvPr>
          <p:cNvSpPr txBox="1"/>
          <p:nvPr/>
        </p:nvSpPr>
        <p:spPr>
          <a:xfrm>
            <a:off x="5710088" y="163528"/>
            <a:ext cx="6495521" cy="714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37"/>
              </a:lnSpc>
              <a:spcBef>
                <a:spcPct val="0"/>
              </a:spcBef>
            </a:pPr>
            <a:r>
              <a:rPr lang="en-US" sz="4716" b="1" dirty="0">
                <a:solidFill>
                  <a:srgbClr val="231F20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SUBGROUPS</a:t>
            </a:r>
          </a:p>
        </p:txBody>
      </p:sp>
      <p:sp>
        <p:nvSpPr>
          <p:cNvPr id="133" name="TextBox 80">
            <a:extLst>
              <a:ext uri="{FF2B5EF4-FFF2-40B4-BE49-F238E27FC236}">
                <a16:creationId xmlns:a16="http://schemas.microsoft.com/office/drawing/2014/main" id="{7C06BDE7-9F30-653F-FB19-BDDEFAEA79F0}"/>
              </a:ext>
            </a:extLst>
          </p:cNvPr>
          <p:cNvSpPr txBox="1"/>
          <p:nvPr/>
        </p:nvSpPr>
        <p:spPr>
          <a:xfrm>
            <a:off x="2319204" y="1714500"/>
            <a:ext cx="4081596" cy="698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797"/>
              </a:lnSpc>
            </a:pPr>
            <a:r>
              <a:rPr lang="en-US" sz="20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Clinical: Mr John Lawler</a:t>
            </a:r>
          </a:p>
          <a:p>
            <a:pPr marL="0" lvl="0" indent="0" algn="l">
              <a:lnSpc>
                <a:spcPts val="1797"/>
              </a:lnSpc>
            </a:pPr>
            <a:endParaRPr lang="en-US" sz="2000" dirty="0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>
              <a:lnSpc>
                <a:spcPts val="1797"/>
              </a:lnSpc>
            </a:pPr>
            <a:r>
              <a:rPr lang="en-US" sz="20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Academic: Dr Miriam McCarthy</a:t>
            </a:r>
          </a:p>
        </p:txBody>
      </p:sp>
      <p:sp>
        <p:nvSpPr>
          <p:cNvPr id="134" name="TextBox 81">
            <a:extLst>
              <a:ext uri="{FF2B5EF4-FFF2-40B4-BE49-F238E27FC236}">
                <a16:creationId xmlns:a16="http://schemas.microsoft.com/office/drawing/2014/main" id="{A771CA17-0E10-0139-34D3-5D80D01FB889}"/>
              </a:ext>
            </a:extLst>
          </p:cNvPr>
          <p:cNvSpPr txBox="1"/>
          <p:nvPr/>
        </p:nvSpPr>
        <p:spPr>
          <a:xfrm>
            <a:off x="2435042" y="1310139"/>
            <a:ext cx="210917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88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PPI</a:t>
            </a:r>
          </a:p>
        </p:txBody>
      </p:sp>
      <p:sp>
        <p:nvSpPr>
          <p:cNvPr id="149" name="TextBox 96">
            <a:extLst>
              <a:ext uri="{FF2B5EF4-FFF2-40B4-BE49-F238E27FC236}">
                <a16:creationId xmlns:a16="http://schemas.microsoft.com/office/drawing/2014/main" id="{1B5E5587-1D2A-E32E-74DB-3A6788CBF174}"/>
              </a:ext>
            </a:extLst>
          </p:cNvPr>
          <p:cNvSpPr txBox="1"/>
          <p:nvPr/>
        </p:nvSpPr>
        <p:spPr>
          <a:xfrm>
            <a:off x="7259025" y="4449697"/>
            <a:ext cx="3383709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99"/>
              </a:lnSpc>
            </a:pPr>
            <a:r>
              <a:rPr lang="en-US" sz="2000">
                <a:solidFill>
                  <a:srgbClr val="343432"/>
                </a:solidFill>
                <a:latin typeface="Montserrat"/>
                <a:ea typeface="Montserrat"/>
                <a:cs typeface="Montserrat"/>
                <a:sym typeface="Montserrat"/>
              </a:rPr>
              <a:t>Groups </a:t>
            </a:r>
            <a:r>
              <a:rPr lang="en-US" sz="2000" dirty="0">
                <a:solidFill>
                  <a:srgbClr val="343432"/>
                </a:solidFill>
                <a:latin typeface="Montserrat"/>
                <a:ea typeface="Montserrat"/>
                <a:cs typeface="Montserrat"/>
                <a:sym typeface="Montserrat"/>
              </a:rPr>
              <a:t>Meet Monthly</a:t>
            </a:r>
          </a:p>
          <a:p>
            <a:pPr algn="ctr">
              <a:lnSpc>
                <a:spcPts val="2099"/>
              </a:lnSpc>
            </a:pPr>
            <a:endParaRPr lang="en-US" sz="2000">
              <a:solidFill>
                <a:srgbClr val="34343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2099"/>
              </a:lnSpc>
            </a:pPr>
            <a:r>
              <a:rPr lang="en-US" sz="2000">
                <a:solidFill>
                  <a:srgbClr val="343432"/>
                </a:solidFill>
                <a:latin typeface="Montserrat"/>
                <a:ea typeface="Montserrat"/>
                <a:cs typeface="Montserrat"/>
                <a:sym typeface="Montserrat"/>
              </a:rPr>
              <a:t>Quarterly Cancer Research Symposium</a:t>
            </a:r>
            <a:endParaRPr lang="en-US" sz="2000">
              <a:solidFill>
                <a:srgbClr val="343432"/>
              </a:solidFill>
              <a:latin typeface="Montserrat"/>
              <a:ea typeface="Montserrat"/>
              <a:cs typeface="Montserrat"/>
            </a:endParaRPr>
          </a:p>
          <a:p>
            <a:pPr algn="ctr">
              <a:lnSpc>
                <a:spcPts val="2099"/>
              </a:lnSpc>
            </a:pPr>
            <a:endParaRPr lang="en-US" sz="2000">
              <a:solidFill>
                <a:srgbClr val="343432"/>
              </a:solidFill>
              <a:latin typeface="Montserrat"/>
              <a:ea typeface="Montserrat"/>
              <a:cs typeface="Montserrat"/>
            </a:endParaRPr>
          </a:p>
          <a:p>
            <a:pPr algn="ctr">
              <a:lnSpc>
                <a:spcPts val="2099"/>
              </a:lnSpc>
            </a:pPr>
            <a:r>
              <a:rPr lang="en-US" sz="2000">
                <a:solidFill>
                  <a:srgbClr val="343432"/>
                </a:solidFill>
                <a:latin typeface="Montserrat"/>
                <a:ea typeface="Montserrat"/>
                <a:cs typeface="Montserrat"/>
              </a:rPr>
              <a:t>Alternate sites </a:t>
            </a:r>
          </a:p>
        </p:txBody>
      </p:sp>
      <p:sp>
        <p:nvSpPr>
          <p:cNvPr id="150" name="TextBox 97">
            <a:extLst>
              <a:ext uri="{FF2B5EF4-FFF2-40B4-BE49-F238E27FC236}">
                <a16:creationId xmlns:a16="http://schemas.microsoft.com/office/drawing/2014/main" id="{AD2A3502-EA77-CA38-C47F-2D552D144008}"/>
              </a:ext>
            </a:extLst>
          </p:cNvPr>
          <p:cNvSpPr txBox="1"/>
          <p:nvPr/>
        </p:nvSpPr>
        <p:spPr>
          <a:xfrm>
            <a:off x="7327223" y="3793765"/>
            <a:ext cx="3088190" cy="4272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50"/>
              </a:lnSpc>
            </a:pPr>
            <a:r>
              <a:rPr lang="en-US" sz="2800" b="1" dirty="0">
                <a:solidFill>
                  <a:srgbClr val="231F20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Clinical-Academic</a:t>
            </a:r>
          </a:p>
        </p:txBody>
      </p:sp>
      <p:sp>
        <p:nvSpPr>
          <p:cNvPr id="151" name="TextBox 80">
            <a:extLst>
              <a:ext uri="{FF2B5EF4-FFF2-40B4-BE49-F238E27FC236}">
                <a16:creationId xmlns:a16="http://schemas.microsoft.com/office/drawing/2014/main" id="{AE768AD7-32E2-BA55-74BA-7DDD298DA225}"/>
              </a:ext>
            </a:extLst>
          </p:cNvPr>
          <p:cNvSpPr txBox="1"/>
          <p:nvPr/>
        </p:nvSpPr>
        <p:spPr>
          <a:xfrm>
            <a:off x="1214612" y="3522858"/>
            <a:ext cx="3605232" cy="698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797"/>
              </a:lnSpc>
            </a:pPr>
            <a:r>
              <a:rPr lang="en-US" sz="20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Clinical: Prof Rose Galvin</a:t>
            </a:r>
            <a:endParaRPr lang="en-US" sz="2000" dirty="0">
              <a:solidFill>
                <a:srgbClr val="231F20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>
              <a:lnSpc>
                <a:spcPts val="1797"/>
              </a:lnSpc>
            </a:pPr>
            <a:endParaRPr lang="en-US" sz="2000" dirty="0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>
              <a:lnSpc>
                <a:spcPts val="1797"/>
              </a:lnSpc>
            </a:pPr>
            <a:r>
              <a:rPr lang="en-US" sz="20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Academic: Dr Sarah Dillon</a:t>
            </a:r>
          </a:p>
        </p:txBody>
      </p:sp>
      <p:sp>
        <p:nvSpPr>
          <p:cNvPr id="152" name="TextBox 81">
            <a:extLst>
              <a:ext uri="{FF2B5EF4-FFF2-40B4-BE49-F238E27FC236}">
                <a16:creationId xmlns:a16="http://schemas.microsoft.com/office/drawing/2014/main" id="{1DB41E8B-9D91-4F41-A2C5-B1F5598CDC45}"/>
              </a:ext>
            </a:extLst>
          </p:cNvPr>
          <p:cNvSpPr txBox="1"/>
          <p:nvPr/>
        </p:nvSpPr>
        <p:spPr>
          <a:xfrm>
            <a:off x="1214612" y="3118497"/>
            <a:ext cx="2704142" cy="297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88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ALLIED HEALTH</a:t>
            </a:r>
          </a:p>
        </p:txBody>
      </p:sp>
      <p:sp>
        <p:nvSpPr>
          <p:cNvPr id="153" name="TextBox 80">
            <a:extLst>
              <a:ext uri="{FF2B5EF4-FFF2-40B4-BE49-F238E27FC236}">
                <a16:creationId xmlns:a16="http://schemas.microsoft.com/office/drawing/2014/main" id="{89917B3D-A94E-5C8B-00C6-EC274F647584}"/>
              </a:ext>
            </a:extLst>
          </p:cNvPr>
          <p:cNvSpPr txBox="1"/>
          <p:nvPr/>
        </p:nvSpPr>
        <p:spPr>
          <a:xfrm>
            <a:off x="891896" y="5288436"/>
            <a:ext cx="4005010" cy="698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797"/>
              </a:lnSpc>
            </a:pPr>
            <a:r>
              <a:rPr lang="en-US" sz="20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Clinical: </a:t>
            </a:r>
            <a:r>
              <a:rPr lang="en-US" sz="2000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Ms</a:t>
            </a:r>
            <a:r>
              <a:rPr lang="en-US" sz="20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Nichola McNamara</a:t>
            </a:r>
          </a:p>
          <a:p>
            <a:pPr marL="0" lvl="0" indent="0" algn="l">
              <a:lnSpc>
                <a:spcPts val="1797"/>
              </a:lnSpc>
            </a:pPr>
            <a:endParaRPr lang="en-US" sz="2000" dirty="0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>
              <a:lnSpc>
                <a:spcPts val="1797"/>
              </a:lnSpc>
            </a:pPr>
            <a:r>
              <a:rPr lang="en-US" sz="20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Academic: Prof Pauline Meskell</a:t>
            </a:r>
          </a:p>
        </p:txBody>
      </p:sp>
      <p:sp>
        <p:nvSpPr>
          <p:cNvPr id="154" name="TextBox 81">
            <a:extLst>
              <a:ext uri="{FF2B5EF4-FFF2-40B4-BE49-F238E27FC236}">
                <a16:creationId xmlns:a16="http://schemas.microsoft.com/office/drawing/2014/main" id="{DA2144BF-1896-2E8B-24A8-3256DE0C5FDD}"/>
              </a:ext>
            </a:extLst>
          </p:cNvPr>
          <p:cNvSpPr txBox="1"/>
          <p:nvPr/>
        </p:nvSpPr>
        <p:spPr>
          <a:xfrm>
            <a:off x="1214612" y="4954103"/>
            <a:ext cx="3422979" cy="297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88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CANCER NURSING</a:t>
            </a:r>
          </a:p>
        </p:txBody>
      </p:sp>
      <p:sp>
        <p:nvSpPr>
          <p:cNvPr id="155" name="TextBox 80">
            <a:extLst>
              <a:ext uri="{FF2B5EF4-FFF2-40B4-BE49-F238E27FC236}">
                <a16:creationId xmlns:a16="http://schemas.microsoft.com/office/drawing/2014/main" id="{E24058E3-0B06-9C5B-87D0-D0156736DF78}"/>
              </a:ext>
            </a:extLst>
          </p:cNvPr>
          <p:cNvSpPr txBox="1"/>
          <p:nvPr/>
        </p:nvSpPr>
        <p:spPr>
          <a:xfrm>
            <a:off x="2562572" y="7135587"/>
            <a:ext cx="3821265" cy="698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797"/>
              </a:lnSpc>
            </a:pPr>
            <a:r>
              <a:rPr lang="en-US" sz="20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Clinical: Prof Ruth Clifford</a:t>
            </a:r>
          </a:p>
          <a:p>
            <a:pPr marL="0" lvl="0" indent="0" algn="l">
              <a:lnSpc>
                <a:spcPts val="1797"/>
              </a:lnSpc>
            </a:pPr>
            <a:endParaRPr lang="en-US" sz="2000" dirty="0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>
              <a:lnSpc>
                <a:spcPts val="1797"/>
              </a:lnSpc>
            </a:pPr>
            <a:r>
              <a:rPr lang="en-US" sz="20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Academic: Dr Elizabeth Ryan</a:t>
            </a:r>
          </a:p>
        </p:txBody>
      </p:sp>
      <p:sp>
        <p:nvSpPr>
          <p:cNvPr id="156" name="TextBox 81">
            <a:extLst>
              <a:ext uri="{FF2B5EF4-FFF2-40B4-BE49-F238E27FC236}">
                <a16:creationId xmlns:a16="http://schemas.microsoft.com/office/drawing/2014/main" id="{9F72ADBB-4991-1796-DE88-C6091F8DB80D}"/>
              </a:ext>
            </a:extLst>
          </p:cNvPr>
          <p:cNvSpPr txBox="1"/>
          <p:nvPr/>
        </p:nvSpPr>
        <p:spPr>
          <a:xfrm>
            <a:off x="2562573" y="6731226"/>
            <a:ext cx="2657049" cy="297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88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BIOBANKING</a:t>
            </a:r>
          </a:p>
        </p:txBody>
      </p:sp>
      <p:sp>
        <p:nvSpPr>
          <p:cNvPr id="157" name="TextBox 80">
            <a:extLst>
              <a:ext uri="{FF2B5EF4-FFF2-40B4-BE49-F238E27FC236}">
                <a16:creationId xmlns:a16="http://schemas.microsoft.com/office/drawing/2014/main" id="{32B49176-5943-D522-ABB9-899D36292AC0}"/>
              </a:ext>
            </a:extLst>
          </p:cNvPr>
          <p:cNvSpPr txBox="1"/>
          <p:nvPr/>
        </p:nvSpPr>
        <p:spPr>
          <a:xfrm>
            <a:off x="11971320" y="1797944"/>
            <a:ext cx="3834993" cy="698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797"/>
              </a:lnSpc>
            </a:pPr>
            <a:r>
              <a:rPr lang="en-US" sz="20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Clinical: Prof Ruth Clifford</a:t>
            </a:r>
          </a:p>
          <a:p>
            <a:pPr marL="0" lvl="0" indent="0" algn="l">
              <a:lnSpc>
                <a:spcPts val="1797"/>
              </a:lnSpc>
            </a:pPr>
            <a:endParaRPr lang="en-US" sz="2000" dirty="0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>
              <a:lnSpc>
                <a:spcPts val="1797"/>
              </a:lnSpc>
            </a:pPr>
            <a:r>
              <a:rPr lang="en-US" sz="20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Academic: Dr Elizabeth Ryan</a:t>
            </a:r>
          </a:p>
        </p:txBody>
      </p:sp>
      <p:sp>
        <p:nvSpPr>
          <p:cNvPr id="158" name="TextBox 81">
            <a:extLst>
              <a:ext uri="{FF2B5EF4-FFF2-40B4-BE49-F238E27FC236}">
                <a16:creationId xmlns:a16="http://schemas.microsoft.com/office/drawing/2014/main" id="{40C287A3-1B61-12C4-EE36-71A6E7C963E6}"/>
              </a:ext>
            </a:extLst>
          </p:cNvPr>
          <p:cNvSpPr txBox="1"/>
          <p:nvPr/>
        </p:nvSpPr>
        <p:spPr>
          <a:xfrm>
            <a:off x="11971321" y="1393583"/>
            <a:ext cx="210917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88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BLOOD</a:t>
            </a:r>
          </a:p>
        </p:txBody>
      </p:sp>
      <p:sp>
        <p:nvSpPr>
          <p:cNvPr id="159" name="TextBox 80">
            <a:extLst>
              <a:ext uri="{FF2B5EF4-FFF2-40B4-BE49-F238E27FC236}">
                <a16:creationId xmlns:a16="http://schemas.microsoft.com/office/drawing/2014/main" id="{EC3B6957-9280-FEAE-F8F3-5AF2DA03FE9A}"/>
              </a:ext>
            </a:extLst>
          </p:cNvPr>
          <p:cNvSpPr txBox="1"/>
          <p:nvPr/>
        </p:nvSpPr>
        <p:spPr>
          <a:xfrm>
            <a:off x="13135411" y="3575603"/>
            <a:ext cx="3937975" cy="698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797"/>
              </a:lnSpc>
            </a:pPr>
            <a:r>
              <a:rPr lang="en-US" sz="20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Clinical: Dr Chwanrow Baban</a:t>
            </a:r>
          </a:p>
          <a:p>
            <a:pPr marL="0" lvl="0" indent="0" algn="l">
              <a:lnSpc>
                <a:spcPts val="1797"/>
              </a:lnSpc>
            </a:pPr>
            <a:endParaRPr lang="en-US" sz="2000" dirty="0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>
              <a:lnSpc>
                <a:spcPts val="1797"/>
              </a:lnSpc>
            </a:pPr>
            <a:r>
              <a:rPr lang="en-US" sz="20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Academic: James Brown</a:t>
            </a:r>
          </a:p>
        </p:txBody>
      </p:sp>
      <p:sp>
        <p:nvSpPr>
          <p:cNvPr id="160" name="TextBox 81">
            <a:extLst>
              <a:ext uri="{FF2B5EF4-FFF2-40B4-BE49-F238E27FC236}">
                <a16:creationId xmlns:a16="http://schemas.microsoft.com/office/drawing/2014/main" id="{6782D256-2AC1-B20A-4BE3-F13B5540E038}"/>
              </a:ext>
            </a:extLst>
          </p:cNvPr>
          <p:cNvSpPr txBox="1"/>
          <p:nvPr/>
        </p:nvSpPr>
        <p:spPr>
          <a:xfrm>
            <a:off x="13135412" y="3171242"/>
            <a:ext cx="210917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88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BREAST</a:t>
            </a:r>
          </a:p>
        </p:txBody>
      </p:sp>
      <p:sp>
        <p:nvSpPr>
          <p:cNvPr id="161" name="TextBox 80">
            <a:extLst>
              <a:ext uri="{FF2B5EF4-FFF2-40B4-BE49-F238E27FC236}">
                <a16:creationId xmlns:a16="http://schemas.microsoft.com/office/drawing/2014/main" id="{E9B96C96-294A-2DFD-3873-C7A810222F55}"/>
              </a:ext>
            </a:extLst>
          </p:cNvPr>
          <p:cNvSpPr txBox="1"/>
          <p:nvPr/>
        </p:nvSpPr>
        <p:spPr>
          <a:xfrm>
            <a:off x="13139004" y="5429617"/>
            <a:ext cx="3934383" cy="698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797"/>
              </a:lnSpc>
            </a:pPr>
            <a:r>
              <a:rPr lang="en-US" sz="20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Clinical: Prof Christina Fleming</a:t>
            </a:r>
          </a:p>
          <a:p>
            <a:pPr marL="0" lvl="0" indent="0" algn="l">
              <a:lnSpc>
                <a:spcPts val="1797"/>
              </a:lnSpc>
            </a:pPr>
            <a:endParaRPr lang="en-US" sz="2000" dirty="0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>
              <a:lnSpc>
                <a:spcPts val="1797"/>
              </a:lnSpc>
            </a:pPr>
            <a:r>
              <a:rPr lang="en-US" sz="20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Academic: Dr Kieran McGourty</a:t>
            </a:r>
          </a:p>
        </p:txBody>
      </p:sp>
      <p:sp>
        <p:nvSpPr>
          <p:cNvPr id="162" name="TextBox 81">
            <a:extLst>
              <a:ext uri="{FF2B5EF4-FFF2-40B4-BE49-F238E27FC236}">
                <a16:creationId xmlns:a16="http://schemas.microsoft.com/office/drawing/2014/main" id="{1BBCF5E3-1AD5-4218-E255-84F62DDC975F}"/>
              </a:ext>
            </a:extLst>
          </p:cNvPr>
          <p:cNvSpPr txBox="1"/>
          <p:nvPr/>
        </p:nvSpPr>
        <p:spPr>
          <a:xfrm>
            <a:off x="13139005" y="5025256"/>
            <a:ext cx="2743567" cy="297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88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COLORECTAL</a:t>
            </a:r>
          </a:p>
        </p:txBody>
      </p:sp>
      <p:sp>
        <p:nvSpPr>
          <p:cNvPr id="163" name="TextBox 80">
            <a:extLst>
              <a:ext uri="{FF2B5EF4-FFF2-40B4-BE49-F238E27FC236}">
                <a16:creationId xmlns:a16="http://schemas.microsoft.com/office/drawing/2014/main" id="{3DBA8A00-C4FC-B20A-FC69-EF3766D98093}"/>
              </a:ext>
            </a:extLst>
          </p:cNvPr>
          <p:cNvSpPr txBox="1"/>
          <p:nvPr/>
        </p:nvSpPr>
        <p:spPr>
          <a:xfrm>
            <a:off x="11734800" y="6972300"/>
            <a:ext cx="4276378" cy="698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797"/>
              </a:lnSpc>
            </a:pPr>
            <a:r>
              <a:rPr lang="en-US" sz="20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Clinical: Dr Niamh Peters</a:t>
            </a:r>
          </a:p>
          <a:p>
            <a:pPr marL="0" lvl="0" indent="0" algn="l">
              <a:lnSpc>
                <a:spcPts val="1797"/>
              </a:lnSpc>
            </a:pPr>
            <a:endParaRPr lang="en-US" sz="2000" dirty="0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>
              <a:lnSpc>
                <a:spcPts val="1797"/>
              </a:lnSpc>
            </a:pPr>
            <a:r>
              <a:rPr lang="en-US" sz="20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Academic: Prof Eoghan Cunnane</a:t>
            </a:r>
          </a:p>
        </p:txBody>
      </p:sp>
      <p:sp>
        <p:nvSpPr>
          <p:cNvPr id="164" name="TextBox 81">
            <a:extLst>
              <a:ext uri="{FF2B5EF4-FFF2-40B4-BE49-F238E27FC236}">
                <a16:creationId xmlns:a16="http://schemas.microsoft.com/office/drawing/2014/main" id="{EB338E77-3361-520D-0C96-041082A1208C}"/>
              </a:ext>
            </a:extLst>
          </p:cNvPr>
          <p:cNvSpPr txBox="1"/>
          <p:nvPr/>
        </p:nvSpPr>
        <p:spPr>
          <a:xfrm>
            <a:off x="11969604" y="6663438"/>
            <a:ext cx="2625431" cy="297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88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231F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GU/PROSTATE</a:t>
            </a:r>
          </a:p>
        </p:txBody>
      </p:sp>
      <p:pic>
        <p:nvPicPr>
          <p:cNvPr id="165" name="Picture 32" descr="Download Free Blood Wanicon Flat icon Icons in PNG &amp; SVG">
            <a:extLst>
              <a:ext uri="{FF2B5EF4-FFF2-40B4-BE49-F238E27FC236}">
                <a16:creationId xmlns:a16="http://schemas.microsoft.com/office/drawing/2014/main" id="{AA76D851-05F8-A6EB-8370-96103BE03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546" y="1450016"/>
            <a:ext cx="792354" cy="79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" name="Picture 30" descr="Breast Generic gradient outline icon | Freepik">
            <a:extLst>
              <a:ext uri="{FF2B5EF4-FFF2-40B4-BE49-F238E27FC236}">
                <a16:creationId xmlns:a16="http://schemas.microsoft.com/office/drawing/2014/main" id="{8F73F655-4701-2F10-1E5B-0C297F862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358" y="3395533"/>
            <a:ext cx="631842" cy="63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" name="Picture 22" descr="Colon Iconixar Gradient icon | Freepik">
            <a:extLst>
              <a:ext uri="{FF2B5EF4-FFF2-40B4-BE49-F238E27FC236}">
                <a16:creationId xmlns:a16="http://schemas.microsoft.com/office/drawing/2014/main" id="{6B71B290-6401-70B1-B344-49947184D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8392" y="5162292"/>
            <a:ext cx="743208" cy="74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26" descr="Download Free Prostate photo3idea_studio Gradient icon Icons in PNG &amp; SVG">
            <a:extLst>
              <a:ext uri="{FF2B5EF4-FFF2-40B4-BE49-F238E27FC236}">
                <a16:creationId xmlns:a16="http://schemas.microsoft.com/office/drawing/2014/main" id="{A11B0246-F979-986C-9894-617B2E5BD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7761" y="6927260"/>
            <a:ext cx="822726" cy="82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" name="Graphic 170" descr="Medical with solid fill">
            <a:extLst>
              <a:ext uri="{FF2B5EF4-FFF2-40B4-BE49-F238E27FC236}">
                <a16:creationId xmlns:a16="http://schemas.microsoft.com/office/drawing/2014/main" id="{F7842285-1123-34E7-56A1-A3321366F2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5043931" y="5051229"/>
            <a:ext cx="914400" cy="914400"/>
          </a:xfrm>
          <a:prstGeom prst="rect">
            <a:avLst/>
          </a:prstGeom>
        </p:spPr>
      </p:pic>
      <p:pic>
        <p:nvPicPr>
          <p:cNvPr id="173" name="Graphic 172" descr="Yoga with solid fill">
            <a:extLst>
              <a:ext uri="{FF2B5EF4-FFF2-40B4-BE49-F238E27FC236}">
                <a16:creationId xmlns:a16="http://schemas.microsoft.com/office/drawing/2014/main" id="{D0FCE00C-D1E9-A8A2-E7D3-9FF0B2D0324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5029200" y="3259552"/>
            <a:ext cx="854373" cy="854373"/>
          </a:xfrm>
          <a:prstGeom prst="rect">
            <a:avLst/>
          </a:prstGeom>
        </p:spPr>
      </p:pic>
      <p:pic>
        <p:nvPicPr>
          <p:cNvPr id="175" name="Graphic 174" descr="Cheers with solid fill">
            <a:extLst>
              <a:ext uri="{FF2B5EF4-FFF2-40B4-BE49-F238E27FC236}">
                <a16:creationId xmlns:a16="http://schemas.microsoft.com/office/drawing/2014/main" id="{7A6D2CB1-A932-B786-C7C4-2CADF78EA5E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6245326" y="1474000"/>
            <a:ext cx="914400" cy="914400"/>
          </a:xfrm>
          <a:prstGeom prst="rect">
            <a:avLst/>
          </a:prstGeom>
        </p:spPr>
      </p:pic>
      <p:pic>
        <p:nvPicPr>
          <p:cNvPr id="177" name="Graphic 176" descr="Piggy Bank with solid fill">
            <a:extLst>
              <a:ext uri="{FF2B5EF4-FFF2-40B4-BE49-F238E27FC236}">
                <a16:creationId xmlns:a16="http://schemas.microsoft.com/office/drawing/2014/main" id="{2BB5139D-2F23-5212-3272-E161335A3AE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6437174" y="6832301"/>
            <a:ext cx="914400" cy="914400"/>
          </a:xfrm>
          <a:prstGeom prst="rect">
            <a:avLst/>
          </a:prstGeom>
        </p:spPr>
      </p:pic>
      <p:pic>
        <p:nvPicPr>
          <p:cNvPr id="2" name="Picture 4" descr="UL Hospitals – Health Awards">
            <a:extLst>
              <a:ext uri="{FF2B5EF4-FFF2-40B4-BE49-F238E27FC236}">
                <a16:creationId xmlns:a16="http://schemas.microsoft.com/office/drawing/2014/main" id="{229432EC-A201-AB44-6780-C8538BBCD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266" y="8412339"/>
            <a:ext cx="3428519" cy="191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ack and green text&#10;&#10;AI-generated content may be incorrect.">
            <a:extLst>
              <a:ext uri="{FF2B5EF4-FFF2-40B4-BE49-F238E27FC236}">
                <a16:creationId xmlns:a16="http://schemas.microsoft.com/office/drawing/2014/main" id="{B3125F6A-1674-7E37-E7E4-5B730C1E466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8801100"/>
            <a:ext cx="4742208" cy="115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23546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DD60605568A841B3E42C11683C7966" ma:contentTypeVersion="4" ma:contentTypeDescription="Create a new document." ma:contentTypeScope="" ma:versionID="a061b44fbdfd3f78d5abf5782788deb8">
  <xsd:schema xmlns:xsd="http://www.w3.org/2001/XMLSchema" xmlns:xs="http://www.w3.org/2001/XMLSchema" xmlns:p="http://schemas.microsoft.com/office/2006/metadata/properties" xmlns:ns2="f6c03fe7-b66f-4fa2-9fc6-df328902b681" targetNamespace="http://schemas.microsoft.com/office/2006/metadata/properties" ma:root="true" ma:fieldsID="bc5e39da61f6b537b22dca7a08b50fe6" ns2:_="">
    <xsd:import namespace="f6c03fe7-b66f-4fa2-9fc6-df328902b6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c03fe7-b66f-4fa2-9fc6-df328902b6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C83FABD-7AD2-4C72-AC18-41F9576865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6c03fe7-b66f-4fa2-9fc6-df328902b6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54C17A8-FB9C-484A-A131-BC251615FB76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f6c03fe7-b66f-4fa2-9fc6-df328902b681"/>
    <ds:schemaRef ds:uri="http://purl.org/dc/dcmitype/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08C061AE-BCB1-4801-84CC-8DE5A6B0A3B8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0084b924-3ab4-4116-9251-9939f695e54c}" enabled="0" method="" siteId="{0084b924-3ab4-4116-9251-9939f695e54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8320</TotalTime>
  <Words>401</Words>
  <Application>Microsoft Office PowerPoint</Application>
  <PresentationFormat>Custom</PresentationFormat>
  <Paragraphs>149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7" baseType="lpstr">
      <vt:lpstr>Times New Roman</vt:lpstr>
      <vt:lpstr>Montserrat Bold</vt:lpstr>
      <vt:lpstr>Montserrat</vt:lpstr>
      <vt:lpstr>Montserrat Ultra-Bold</vt:lpstr>
      <vt:lpstr>Aptos</vt:lpstr>
      <vt:lpstr>Calibri Light</vt:lpstr>
      <vt:lpstr>Arial</vt:lpstr>
      <vt:lpstr>Calibri</vt:lpstr>
      <vt:lpstr>Yu Mincho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Multicolor Pastel Modern Corporate Infographic And Chart Presentation</dc:title>
  <dc:creator>Jennifer.Hanly</dc:creator>
  <cp:lastModifiedBy>Clifford, Ruth</cp:lastModifiedBy>
  <cp:revision>18</cp:revision>
  <dcterms:created xsi:type="dcterms:W3CDTF">2006-08-16T00:00:00Z</dcterms:created>
  <dcterms:modified xsi:type="dcterms:W3CDTF">2025-05-27T14:33:19Z</dcterms:modified>
  <dc:identifier>DAGmS9mA0tM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0x0101007BDD60605568A841B3E42C11683C7966</vt:lpwstr>
  </property>
</Properties>
</file>